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91" r:id="rId5"/>
    <p:sldId id="292" r:id="rId6"/>
    <p:sldId id="386" r:id="rId7"/>
    <p:sldId id="339" r:id="rId8"/>
    <p:sldId id="294" r:id="rId9"/>
    <p:sldId id="4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beel, Waheedur" initials="NW" lastIdx="29" clrIdx="0">
    <p:extLst>
      <p:ext uri="{19B8F6BF-5375-455C-9EA6-DF929625EA0E}">
        <p15:presenceInfo xmlns:p15="http://schemas.microsoft.com/office/powerpoint/2012/main" userId="S::Waheedur.Nabeel@kpmg.co.uk::1f5d712a-7bd1-4317-8e0c-f40d1e70981d" providerId="AD"/>
      </p:ext>
    </p:extLst>
  </p:cmAuthor>
  <p:cmAuthor id="2" name="Saggers, Laura" initials="SL" lastIdx="2" clrIdx="1">
    <p:extLst>
      <p:ext uri="{19B8F6BF-5375-455C-9EA6-DF929625EA0E}">
        <p15:presenceInfo xmlns:p15="http://schemas.microsoft.com/office/powerpoint/2012/main" userId="S::laura.saggers@kpmg.co.uk::c592fe8e-0f47-4e4e-a918-2e552489af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567"/>
    <a:srgbClr val="4CE9B6"/>
    <a:srgbClr val="A9D08F"/>
    <a:srgbClr val="9DC3E7"/>
    <a:srgbClr val="14FFF5"/>
    <a:srgbClr val="006335"/>
    <a:srgbClr val="538234"/>
    <a:srgbClr val="001F61"/>
    <a:srgbClr val="FF3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136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ray, Ben" userId="b0d75f03-6c88-47d2-89a1-40e135bab419" providerId="ADAL" clId="{3281E0BF-28D1-4FC4-99F3-1DE047CD7549}"/>
    <pc:docChg chg="undo custSel delSld modSld sldOrd">
      <pc:chgData name="Murray, Ben" userId="b0d75f03-6c88-47d2-89a1-40e135bab419" providerId="ADAL" clId="{3281E0BF-28D1-4FC4-99F3-1DE047CD7549}" dt="2023-09-28T21:16:04.506" v="2225" actId="20577"/>
      <pc:docMkLst>
        <pc:docMk/>
      </pc:docMkLst>
      <pc:sldChg chg="modSp mod">
        <pc:chgData name="Murray, Ben" userId="b0d75f03-6c88-47d2-89a1-40e135bab419" providerId="ADAL" clId="{3281E0BF-28D1-4FC4-99F3-1DE047CD7549}" dt="2023-09-28T20:33:24.105" v="68" actId="20577"/>
        <pc:sldMkLst>
          <pc:docMk/>
          <pc:sldMk cId="766926568" sldId="291"/>
        </pc:sldMkLst>
        <pc:spChg chg="mod">
          <ac:chgData name="Murray, Ben" userId="b0d75f03-6c88-47d2-89a1-40e135bab419" providerId="ADAL" clId="{3281E0BF-28D1-4FC4-99F3-1DE047CD7549}" dt="2023-09-28T20:33:24.105" v="68" actId="20577"/>
          <ac:spMkLst>
            <pc:docMk/>
            <pc:sldMk cId="766926568" sldId="291"/>
            <ac:spMk id="2" creationId="{FDB0BFD7-560C-5E45-85EE-DBAC5A07CA04}"/>
          </ac:spMkLst>
        </pc:spChg>
        <pc:spChg chg="mod">
          <ac:chgData name="Murray, Ben" userId="b0d75f03-6c88-47d2-89a1-40e135bab419" providerId="ADAL" clId="{3281E0BF-28D1-4FC4-99F3-1DE047CD7549}" dt="2023-09-28T20:33:06.231" v="54" actId="20577"/>
          <ac:spMkLst>
            <pc:docMk/>
            <pc:sldMk cId="766926568" sldId="291"/>
            <ac:spMk id="3" creationId="{AE3BAE6A-9A43-4A48-912B-B1080FEDD1BD}"/>
          </ac:spMkLst>
        </pc:spChg>
      </pc:sldChg>
      <pc:sldChg chg="modSp mod">
        <pc:chgData name="Murray, Ben" userId="b0d75f03-6c88-47d2-89a1-40e135bab419" providerId="ADAL" clId="{3281E0BF-28D1-4FC4-99F3-1DE047CD7549}" dt="2023-09-28T20:34:01.414" v="103" actId="20577"/>
        <pc:sldMkLst>
          <pc:docMk/>
          <pc:sldMk cId="2900962796" sldId="292"/>
        </pc:sldMkLst>
        <pc:spChg chg="mod">
          <ac:chgData name="Murray, Ben" userId="b0d75f03-6c88-47d2-89a1-40e135bab419" providerId="ADAL" clId="{3281E0BF-28D1-4FC4-99F3-1DE047CD7549}" dt="2023-09-28T20:34:01.414" v="103" actId="20577"/>
          <ac:spMkLst>
            <pc:docMk/>
            <pc:sldMk cId="2900962796" sldId="292"/>
            <ac:spMk id="2" creationId="{B8845E68-0A9A-7F49-85DB-C3BC1DFC055E}"/>
          </ac:spMkLst>
        </pc:spChg>
      </pc:sldChg>
      <pc:sldChg chg="delSp modSp mod">
        <pc:chgData name="Murray, Ben" userId="b0d75f03-6c88-47d2-89a1-40e135bab419" providerId="ADAL" clId="{3281E0BF-28D1-4FC4-99F3-1DE047CD7549}" dt="2023-09-28T21:15:11.947" v="2165" actId="478"/>
        <pc:sldMkLst>
          <pc:docMk/>
          <pc:sldMk cId="2242087854" sldId="294"/>
        </pc:sldMkLst>
        <pc:spChg chg="mod">
          <ac:chgData name="Murray, Ben" userId="b0d75f03-6c88-47d2-89a1-40e135bab419" providerId="ADAL" clId="{3281E0BF-28D1-4FC4-99F3-1DE047CD7549}" dt="2023-09-28T21:11:26.090" v="1675" actId="20577"/>
          <ac:spMkLst>
            <pc:docMk/>
            <pc:sldMk cId="2242087854" sldId="294"/>
            <ac:spMk id="2" creationId="{AD4B0CA4-2A07-4948-8CD6-E796FAEEEE96}"/>
          </ac:spMkLst>
        </pc:spChg>
        <pc:spChg chg="mod">
          <ac:chgData name="Murray, Ben" userId="b0d75f03-6c88-47d2-89a1-40e135bab419" providerId="ADAL" clId="{3281E0BF-28D1-4FC4-99F3-1DE047CD7549}" dt="2023-09-28T21:11:15.296" v="1663" actId="20577"/>
          <ac:spMkLst>
            <pc:docMk/>
            <pc:sldMk cId="2242087854" sldId="294"/>
            <ac:spMk id="3" creationId="{D4420D39-3088-9A4F-91A7-A0B1D146D78F}"/>
          </ac:spMkLst>
        </pc:spChg>
        <pc:spChg chg="mod">
          <ac:chgData name="Murray, Ben" userId="b0d75f03-6c88-47d2-89a1-40e135bab419" providerId="ADAL" clId="{3281E0BF-28D1-4FC4-99F3-1DE047CD7549}" dt="2023-09-28T21:12:34.278" v="1809" actId="20577"/>
          <ac:spMkLst>
            <pc:docMk/>
            <pc:sldMk cId="2242087854" sldId="294"/>
            <ac:spMk id="21" creationId="{C6CFBF1B-C925-714B-9C35-268F4C4509FE}"/>
          </ac:spMkLst>
        </pc:spChg>
        <pc:spChg chg="mod">
          <ac:chgData name="Murray, Ben" userId="b0d75f03-6c88-47d2-89a1-40e135bab419" providerId="ADAL" clId="{3281E0BF-28D1-4FC4-99F3-1DE047CD7549}" dt="2023-09-28T21:12:38.015" v="1814" actId="20577"/>
          <ac:spMkLst>
            <pc:docMk/>
            <pc:sldMk cId="2242087854" sldId="294"/>
            <ac:spMk id="22" creationId="{66C23FE5-EADA-FE48-868A-B06C359EF8A5}"/>
          </ac:spMkLst>
        </pc:spChg>
        <pc:spChg chg="mod">
          <ac:chgData name="Murray, Ben" userId="b0d75f03-6c88-47d2-89a1-40e135bab419" providerId="ADAL" clId="{3281E0BF-28D1-4FC4-99F3-1DE047CD7549}" dt="2023-09-28T21:13:35.366" v="1956" actId="20577"/>
          <ac:spMkLst>
            <pc:docMk/>
            <pc:sldMk cId="2242087854" sldId="294"/>
            <ac:spMk id="23" creationId="{21A4765F-1CEB-E74B-A544-B365061E6B48}"/>
          </ac:spMkLst>
        </pc:spChg>
        <pc:spChg chg="mod">
          <ac:chgData name="Murray, Ben" userId="b0d75f03-6c88-47d2-89a1-40e135bab419" providerId="ADAL" clId="{3281E0BF-28D1-4FC4-99F3-1DE047CD7549}" dt="2023-09-28T21:14:24.484" v="2094" actId="20577"/>
          <ac:spMkLst>
            <pc:docMk/>
            <pc:sldMk cId="2242087854" sldId="294"/>
            <ac:spMk id="24" creationId="{FFA91819-9ADE-1C4A-9648-FAD559F5D613}"/>
          </ac:spMkLst>
        </pc:spChg>
        <pc:spChg chg="mod">
          <ac:chgData name="Murray, Ben" userId="b0d75f03-6c88-47d2-89a1-40e135bab419" providerId="ADAL" clId="{3281E0BF-28D1-4FC4-99F3-1DE047CD7549}" dt="2023-09-28T21:12:22.864" v="1796" actId="20577"/>
          <ac:spMkLst>
            <pc:docMk/>
            <pc:sldMk cId="2242087854" sldId="294"/>
            <ac:spMk id="25" creationId="{95A3903E-A353-7F48-AE49-80A1F4044F98}"/>
          </ac:spMkLst>
        </pc:spChg>
        <pc:spChg chg="mod">
          <ac:chgData name="Murray, Ben" userId="b0d75f03-6c88-47d2-89a1-40e135bab419" providerId="ADAL" clId="{3281E0BF-28D1-4FC4-99F3-1DE047CD7549}" dt="2023-09-28T21:13:27.895" v="1948" actId="20577"/>
          <ac:spMkLst>
            <pc:docMk/>
            <pc:sldMk cId="2242087854" sldId="294"/>
            <ac:spMk id="26" creationId="{315764E7-72C2-964D-B40C-D93CA802E882}"/>
          </ac:spMkLst>
        </pc:spChg>
        <pc:spChg chg="mod">
          <ac:chgData name="Murray, Ben" userId="b0d75f03-6c88-47d2-89a1-40e135bab419" providerId="ADAL" clId="{3281E0BF-28D1-4FC4-99F3-1DE047CD7549}" dt="2023-09-28T21:14:12.693" v="2086" actId="20577"/>
          <ac:spMkLst>
            <pc:docMk/>
            <pc:sldMk cId="2242087854" sldId="294"/>
            <ac:spMk id="27" creationId="{E6BE4AE1-24BF-3947-9903-BF9664C1E764}"/>
          </ac:spMkLst>
        </pc:spChg>
        <pc:spChg chg="mod">
          <ac:chgData name="Murray, Ben" userId="b0d75f03-6c88-47d2-89a1-40e135bab419" providerId="ADAL" clId="{3281E0BF-28D1-4FC4-99F3-1DE047CD7549}" dt="2023-09-28T21:14:59.207" v="2162" actId="20577"/>
          <ac:spMkLst>
            <pc:docMk/>
            <pc:sldMk cId="2242087854" sldId="294"/>
            <ac:spMk id="28" creationId="{A320F2F8-A3F9-A14B-9393-8A5EB4F95C1C}"/>
          </ac:spMkLst>
        </pc:spChg>
        <pc:spChg chg="del">
          <ac:chgData name="Murray, Ben" userId="b0d75f03-6c88-47d2-89a1-40e135bab419" providerId="ADAL" clId="{3281E0BF-28D1-4FC4-99F3-1DE047CD7549}" dt="2023-09-28T21:15:11.263" v="2164" actId="478"/>
          <ac:spMkLst>
            <pc:docMk/>
            <pc:sldMk cId="2242087854" sldId="294"/>
            <ac:spMk id="32" creationId="{E34863B6-F6B2-3A40-A6C4-4224C7E6694E}"/>
          </ac:spMkLst>
        </pc:spChg>
        <pc:spChg chg="del">
          <ac:chgData name="Murray, Ben" userId="b0d75f03-6c88-47d2-89a1-40e135bab419" providerId="ADAL" clId="{3281E0BF-28D1-4FC4-99F3-1DE047CD7549}" dt="2023-09-28T21:15:11.947" v="2165" actId="478"/>
          <ac:spMkLst>
            <pc:docMk/>
            <pc:sldMk cId="2242087854" sldId="294"/>
            <ac:spMk id="34" creationId="{F13C3880-125F-42E9-B6CF-A9A963A596DE}"/>
          </ac:spMkLst>
        </pc:spChg>
        <pc:spChg chg="del">
          <ac:chgData name="Murray, Ben" userId="b0d75f03-6c88-47d2-89a1-40e135bab419" providerId="ADAL" clId="{3281E0BF-28D1-4FC4-99F3-1DE047CD7549}" dt="2023-09-28T21:15:08.818" v="2163" actId="478"/>
          <ac:spMkLst>
            <pc:docMk/>
            <pc:sldMk cId="2242087854" sldId="294"/>
            <ac:spMk id="38" creationId="{9D236003-8B9F-7D4B-AFCE-A9F679D3C6F7}"/>
          </ac:spMkLst>
        </pc:spChg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2767786348" sldId="296"/>
        </pc:sldMkLst>
      </pc:sldChg>
      <pc:sldChg chg="modSp mod ord">
        <pc:chgData name="Murray, Ben" userId="b0d75f03-6c88-47d2-89a1-40e135bab419" providerId="ADAL" clId="{3281E0BF-28D1-4FC4-99F3-1DE047CD7549}" dt="2023-09-28T21:10:57.505" v="1638" actId="20577"/>
        <pc:sldMkLst>
          <pc:docMk/>
          <pc:sldMk cId="4064761108" sldId="339"/>
        </pc:sldMkLst>
        <pc:spChg chg="mod">
          <ac:chgData name="Murray, Ben" userId="b0d75f03-6c88-47d2-89a1-40e135bab419" providerId="ADAL" clId="{3281E0BF-28D1-4FC4-99F3-1DE047CD7549}" dt="2023-09-28T21:01:20.951" v="703" actId="20577"/>
          <ac:spMkLst>
            <pc:docMk/>
            <pc:sldMk cId="4064761108" sldId="339"/>
            <ac:spMk id="3" creationId="{904C0BBA-207D-D748-9C5C-252CB628468A}"/>
          </ac:spMkLst>
        </pc:spChg>
        <pc:spChg chg="mod">
          <ac:chgData name="Murray, Ben" userId="b0d75f03-6c88-47d2-89a1-40e135bab419" providerId="ADAL" clId="{3281E0BF-28D1-4FC4-99F3-1DE047CD7549}" dt="2023-09-28T21:05:23.509" v="838" actId="113"/>
          <ac:spMkLst>
            <pc:docMk/>
            <pc:sldMk cId="4064761108" sldId="339"/>
            <ac:spMk id="4" creationId="{0624F5DB-7F1B-6647-A912-102E3C4B742F}"/>
          </ac:spMkLst>
        </pc:spChg>
        <pc:spChg chg="mod">
          <ac:chgData name="Murray, Ben" userId="b0d75f03-6c88-47d2-89a1-40e135bab419" providerId="ADAL" clId="{3281E0BF-28D1-4FC4-99F3-1DE047CD7549}" dt="2023-09-28T21:01:36.909" v="756" actId="20577"/>
          <ac:spMkLst>
            <pc:docMk/>
            <pc:sldMk cId="4064761108" sldId="339"/>
            <ac:spMk id="13" creationId="{8AE6299B-C594-3047-BF2E-00F5C7BB1658}"/>
          </ac:spMkLst>
        </pc:spChg>
        <pc:spChg chg="mod">
          <ac:chgData name="Murray, Ben" userId="b0d75f03-6c88-47d2-89a1-40e135bab419" providerId="ADAL" clId="{3281E0BF-28D1-4FC4-99F3-1DE047CD7549}" dt="2023-09-28T21:10:57.505" v="1638" actId="20577"/>
          <ac:spMkLst>
            <pc:docMk/>
            <pc:sldMk cId="4064761108" sldId="339"/>
            <ac:spMk id="17" creationId="{8A4A1682-77EA-BD48-B34C-21CBF49C237C}"/>
          </ac:spMkLst>
        </pc:spChg>
        <pc:spChg chg="mod">
          <ac:chgData name="Murray, Ben" userId="b0d75f03-6c88-47d2-89a1-40e135bab419" providerId="ADAL" clId="{3281E0BF-28D1-4FC4-99F3-1DE047CD7549}" dt="2023-09-28T21:01:04.490" v="665" actId="20577"/>
          <ac:spMkLst>
            <pc:docMk/>
            <pc:sldMk cId="4064761108" sldId="339"/>
            <ac:spMk id="18" creationId="{39C7015E-D111-1349-8698-D47B529D3785}"/>
          </ac:spMkLst>
        </pc:spChg>
        <pc:spChg chg="mod">
          <ac:chgData name="Murray, Ben" userId="b0d75f03-6c88-47d2-89a1-40e135bab419" providerId="ADAL" clId="{3281E0BF-28D1-4FC4-99F3-1DE047CD7549}" dt="2023-09-28T21:05:21.423" v="837" actId="113"/>
          <ac:spMkLst>
            <pc:docMk/>
            <pc:sldMk cId="4064761108" sldId="339"/>
            <ac:spMk id="20" creationId="{5570836B-ADD8-BB44-B374-630FC7EBD53B}"/>
          </ac:spMkLst>
        </pc:spChg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612738869" sldId="349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2306434567" sldId="355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549340539" sldId="357"/>
        </pc:sldMkLst>
      </pc:sldChg>
      <pc:sldChg chg="modSp mod">
        <pc:chgData name="Murray, Ben" userId="b0d75f03-6c88-47d2-89a1-40e135bab419" providerId="ADAL" clId="{3281E0BF-28D1-4FC4-99F3-1DE047CD7549}" dt="2023-09-28T21:00:35.344" v="647" actId="20577"/>
        <pc:sldMkLst>
          <pc:docMk/>
          <pc:sldMk cId="2895201461" sldId="386"/>
        </pc:sldMkLst>
        <pc:spChg chg="mod">
          <ac:chgData name="Murray, Ben" userId="b0d75f03-6c88-47d2-89a1-40e135bab419" providerId="ADAL" clId="{3281E0BF-28D1-4FC4-99F3-1DE047CD7549}" dt="2023-09-28T21:00:35.344" v="647" actId="20577"/>
          <ac:spMkLst>
            <pc:docMk/>
            <pc:sldMk cId="2895201461" sldId="386"/>
            <ac:spMk id="4" creationId="{9948E54C-9256-4B4C-9B74-2A160ED9E2CB}"/>
          </ac:spMkLst>
        </pc:spChg>
        <pc:spChg chg="mod">
          <ac:chgData name="Murray, Ben" userId="b0d75f03-6c88-47d2-89a1-40e135bab419" providerId="ADAL" clId="{3281E0BF-28D1-4FC4-99F3-1DE047CD7549}" dt="2023-09-28T20:34:15.924" v="115" actId="20577"/>
          <ac:spMkLst>
            <pc:docMk/>
            <pc:sldMk cId="2895201461" sldId="386"/>
            <ac:spMk id="5" creationId="{87621D63-EBC7-6D49-B445-287CDCB7CD7F}"/>
          </ac:spMkLst>
        </pc:spChg>
      </pc:sldChg>
      <pc:sldChg chg="modSp mod">
        <pc:chgData name="Murray, Ben" userId="b0d75f03-6c88-47d2-89a1-40e135bab419" providerId="ADAL" clId="{3281E0BF-28D1-4FC4-99F3-1DE047CD7549}" dt="2023-09-28T21:16:04.506" v="2225" actId="20577"/>
        <pc:sldMkLst>
          <pc:docMk/>
          <pc:sldMk cId="4293079345" sldId="411"/>
        </pc:sldMkLst>
        <pc:spChg chg="mod">
          <ac:chgData name="Murray, Ben" userId="b0d75f03-6c88-47d2-89a1-40e135bab419" providerId="ADAL" clId="{3281E0BF-28D1-4FC4-99F3-1DE047CD7549}" dt="2023-09-28T21:15:28.062" v="2170" actId="20577"/>
          <ac:spMkLst>
            <pc:docMk/>
            <pc:sldMk cId="4293079345" sldId="411"/>
            <ac:spMk id="3" creationId="{A0C36622-6AB5-1F48-B397-DBFA009FFB92}"/>
          </ac:spMkLst>
        </pc:spChg>
        <pc:spChg chg="mod">
          <ac:chgData name="Murray, Ben" userId="b0d75f03-6c88-47d2-89a1-40e135bab419" providerId="ADAL" clId="{3281E0BF-28D1-4FC4-99F3-1DE047CD7549}" dt="2023-09-28T21:16:04.506" v="2225" actId="20577"/>
          <ac:spMkLst>
            <pc:docMk/>
            <pc:sldMk cId="4293079345" sldId="411"/>
            <ac:spMk id="5" creationId="{F85B7A1E-FA4E-8540-99E2-AEC56BDE0C11}"/>
          </ac:spMkLst>
        </pc:spChg>
        <pc:spChg chg="mod">
          <ac:chgData name="Murray, Ben" userId="b0d75f03-6c88-47d2-89a1-40e135bab419" providerId="ADAL" clId="{3281E0BF-28D1-4FC4-99F3-1DE047CD7549}" dt="2023-09-28T21:15:35.541" v="2189" actId="20577"/>
          <ac:spMkLst>
            <pc:docMk/>
            <pc:sldMk cId="4293079345" sldId="411"/>
            <ac:spMk id="8" creationId="{116ED4DE-138C-F247-AF18-8FEE93B9DB24}"/>
          </ac:spMkLst>
        </pc:spChg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424196303" sldId="412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041301251" sldId="413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2306194510" sldId="414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835667250" sldId="415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240370777" sldId="416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3441741477" sldId="417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3537095713" sldId="418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4125870567" sldId="424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3781802833" sldId="426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743062851" sldId="427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4003651757" sldId="428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3247445904" sldId="433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266872973" sldId="436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627007756" sldId="437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73849377" sldId="438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139114471" sldId="439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416512523" sldId="440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2448272042" sldId="442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029317079" sldId="443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3157469371" sldId="444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2450841558" sldId="445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474359018" sldId="446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437217286" sldId="447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2719848680" sldId="448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2292875898" sldId="450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3024106130" sldId="451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073712645" sldId="454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534024649" sldId="455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841249637" sldId="456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4233726126" sldId="457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770625041" sldId="458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4196643171" sldId="459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428895364" sldId="460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083189448" sldId="461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1728499790" sldId="462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3468591124" sldId="463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3692389287" sldId="464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3628053325" sldId="465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3905848130" sldId="468"/>
        </pc:sldMkLst>
      </pc:sldChg>
      <pc:sldChg chg="del">
        <pc:chgData name="Murray, Ben" userId="b0d75f03-6c88-47d2-89a1-40e135bab419" providerId="ADAL" clId="{3281E0BF-28D1-4FC4-99F3-1DE047CD7549}" dt="2023-09-28T20:32:22.867" v="0" actId="47"/>
        <pc:sldMkLst>
          <pc:docMk/>
          <pc:sldMk cId="928953856" sldId="469"/>
        </pc:sldMkLst>
      </pc:sldChg>
      <pc:sldMasterChg chg="delSldLayout">
        <pc:chgData name="Murray, Ben" userId="b0d75f03-6c88-47d2-89a1-40e135bab419" providerId="ADAL" clId="{3281E0BF-28D1-4FC4-99F3-1DE047CD7549}" dt="2023-09-28T20:32:22.867" v="0" actId="47"/>
        <pc:sldMasterMkLst>
          <pc:docMk/>
          <pc:sldMasterMk cId="2389880747" sldId="2147483648"/>
        </pc:sldMasterMkLst>
        <pc:sldLayoutChg chg="del">
          <pc:chgData name="Murray, Ben" userId="b0d75f03-6c88-47d2-89a1-40e135bab419" providerId="ADAL" clId="{3281E0BF-28D1-4FC4-99F3-1DE047CD7549}" dt="2023-09-28T20:32:22.867" v="0" actId="47"/>
          <pc:sldLayoutMkLst>
            <pc:docMk/>
            <pc:sldMasterMk cId="2389880747" sldId="2147483648"/>
            <pc:sldLayoutMk cId="1745984993" sldId="2147483668"/>
          </pc:sldLayoutMkLst>
        </pc:sldLayoutChg>
        <pc:sldLayoutChg chg="del">
          <pc:chgData name="Murray, Ben" userId="b0d75f03-6c88-47d2-89a1-40e135bab419" providerId="ADAL" clId="{3281E0BF-28D1-4FC4-99F3-1DE047CD7549}" dt="2023-09-28T20:32:22.867" v="0" actId="47"/>
          <pc:sldLayoutMkLst>
            <pc:docMk/>
            <pc:sldMasterMk cId="2389880747" sldId="2147483648"/>
            <pc:sldLayoutMk cId="508016503" sldId="2147483671"/>
          </pc:sldLayoutMkLst>
        </pc:sldLayoutChg>
        <pc:sldLayoutChg chg="del">
          <pc:chgData name="Murray, Ben" userId="b0d75f03-6c88-47d2-89a1-40e135bab419" providerId="ADAL" clId="{3281E0BF-28D1-4FC4-99F3-1DE047CD7549}" dt="2023-09-28T20:32:22.867" v="0" actId="47"/>
          <pc:sldLayoutMkLst>
            <pc:docMk/>
            <pc:sldMasterMk cId="2389880747" sldId="2147483648"/>
            <pc:sldLayoutMk cId="3225733846" sldId="2147483672"/>
          </pc:sldLayoutMkLst>
        </pc:sldLayoutChg>
        <pc:sldLayoutChg chg="del">
          <pc:chgData name="Murray, Ben" userId="b0d75f03-6c88-47d2-89a1-40e135bab419" providerId="ADAL" clId="{3281E0BF-28D1-4FC4-99F3-1DE047CD7549}" dt="2023-09-28T20:32:22.867" v="0" actId="47"/>
          <pc:sldLayoutMkLst>
            <pc:docMk/>
            <pc:sldMasterMk cId="2389880747" sldId="2147483648"/>
            <pc:sldLayoutMk cId="1818259906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B2920-D3E9-8D41-BCE6-7D7D68A7850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5FA53-57A0-AE49-85A3-C047C9228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3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5FA53-57A0-AE49-85A3-C047C9228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6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7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61D1D-FCC0-004E-95DE-44651DCD0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22456-F83C-C244-847D-97A15FD6E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687BE-D994-DC4A-9043-5B190549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F71F-5382-354A-B0C1-FE7EA78178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169D-77F8-8246-B35A-8A570AB3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E28AA-02EA-5E47-9B2A-CFF1EF11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9DF9-41DF-174B-8B90-DA47054E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2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A7BA-2165-9847-9632-9A8221FF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667E9-605A-BF48-AC45-FA39E5B5E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C339-7EA1-7A44-B54D-65360587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F71F-5382-354A-B0C1-FE7EA78178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C944F-544A-2C47-A341-4AA3C283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49705-88F2-BD47-8BB2-CA7C8C23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9DF9-41DF-174B-8B90-DA47054E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4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A06B72-0FA5-2248-B33B-7F7E343CE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4E1F-C87F-B640-9FBB-4F1045434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FEE87-78F2-1644-B486-87B3D6E9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F71F-5382-354A-B0C1-FE7EA78178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6D8F1-A99C-0A43-8906-A39D85CFF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B4859-F4A9-E64F-9418-B573FEAF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9DF9-41DF-174B-8B90-DA47054E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2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2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D71F490-7AD7-634C-A67F-FD3D2C8E02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99"/>
            <a:ext cx="12192000" cy="6839003"/>
          </a:xfrm>
          <a:prstGeom prst="rect">
            <a:avLst/>
          </a:prstGeom>
        </p:spPr>
      </p:pic>
      <p:sp>
        <p:nvSpPr>
          <p:cNvPr id="3" name="object 11">
            <a:extLst>
              <a:ext uri="{FF2B5EF4-FFF2-40B4-BE49-F238E27FC236}">
                <a16:creationId xmlns:a16="http://schemas.microsoft.com/office/drawing/2014/main" id="{52E04D65-77BC-EA40-9C3F-D670A6BC057F}"/>
              </a:ext>
            </a:extLst>
          </p:cNvPr>
          <p:cNvSpPr/>
          <p:nvPr userDrawn="1"/>
        </p:nvSpPr>
        <p:spPr>
          <a:xfrm>
            <a:off x="10406206" y="3527537"/>
            <a:ext cx="1786132" cy="3330483"/>
          </a:xfrm>
          <a:custGeom>
            <a:avLst/>
            <a:gdLst/>
            <a:ahLst/>
            <a:cxnLst/>
            <a:rect l="l" t="t" r="r" b="b"/>
            <a:pathLst>
              <a:path w="3124200" h="5825490">
                <a:moveTo>
                  <a:pt x="3123623" y="0"/>
                </a:moveTo>
                <a:lnTo>
                  <a:pt x="1473010" y="1639777"/>
                </a:lnTo>
                <a:lnTo>
                  <a:pt x="369" y="3112596"/>
                </a:lnTo>
                <a:lnTo>
                  <a:pt x="0" y="5825453"/>
                </a:lnTo>
                <a:lnTo>
                  <a:pt x="3123623" y="5825453"/>
                </a:lnTo>
                <a:lnTo>
                  <a:pt x="3123623" y="0"/>
                </a:lnTo>
                <a:close/>
              </a:path>
            </a:pathLst>
          </a:custGeom>
          <a:solidFill>
            <a:srgbClr val="006853"/>
          </a:solidFill>
        </p:spPr>
        <p:txBody>
          <a:bodyPr wrap="square" lIns="0" tIns="0" rIns="0" bIns="0" rtlCol="0"/>
          <a:lstStyle/>
          <a:p>
            <a:endParaRPr sz="805"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FCBB410C-9073-0A4C-AC50-C6158295B3C7}"/>
              </a:ext>
            </a:extLst>
          </p:cNvPr>
          <p:cNvSpPr/>
          <p:nvPr userDrawn="1"/>
        </p:nvSpPr>
        <p:spPr>
          <a:xfrm>
            <a:off x="8855252" y="5307109"/>
            <a:ext cx="3337019" cy="1551248"/>
          </a:xfrm>
          <a:custGeom>
            <a:avLst/>
            <a:gdLst/>
            <a:ahLst/>
            <a:cxnLst/>
            <a:rect l="l" t="t" r="r" b="b"/>
            <a:pathLst>
              <a:path w="5836920" h="2713354">
                <a:moveTo>
                  <a:pt x="2713077" y="0"/>
                </a:moveTo>
                <a:lnTo>
                  <a:pt x="5836460" y="315"/>
                </a:lnTo>
              </a:path>
              <a:path w="5836920" h="2713354">
                <a:moveTo>
                  <a:pt x="0" y="2712728"/>
                </a:moveTo>
                <a:lnTo>
                  <a:pt x="2712543" y="266"/>
                </a:lnTo>
                <a:lnTo>
                  <a:pt x="2712810" y="266"/>
                </a:lnTo>
                <a:lnTo>
                  <a:pt x="2712543" y="266"/>
                </a:lnTo>
                <a:lnTo>
                  <a:pt x="2712810" y="12"/>
                </a:lnTo>
                <a:lnTo>
                  <a:pt x="2713077" y="0"/>
                </a:lnTo>
              </a:path>
            </a:pathLst>
          </a:custGeom>
          <a:ln w="197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05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88541-6887-9048-A038-4EE9DACB5B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279" y="365535"/>
            <a:ext cx="1536700" cy="9779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5C477-0CB8-4A43-898D-6BA9628B6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035" y="1604777"/>
            <a:ext cx="4087283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5200" b="1" smtClean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07DCBD-16EA-2C40-9739-6E70944467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7942" y="4130932"/>
            <a:ext cx="297391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US" dirty="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40FEA4FF-2C06-BE44-9F48-D4591220FF62}"/>
              </a:ext>
            </a:extLst>
          </p:cNvPr>
          <p:cNvSpPr/>
          <p:nvPr userDrawn="1"/>
        </p:nvSpPr>
        <p:spPr>
          <a:xfrm flipH="1" flipV="1">
            <a:off x="11047067" y="-1037377"/>
            <a:ext cx="1144933" cy="2233880"/>
          </a:xfrm>
          <a:custGeom>
            <a:avLst/>
            <a:gdLst/>
            <a:ahLst/>
            <a:cxnLst/>
            <a:rect l="l" t="t" r="r" b="b"/>
            <a:pathLst>
              <a:path w="3207385" h="6257925">
                <a:moveTo>
                  <a:pt x="0" y="0"/>
                </a:moveTo>
                <a:lnTo>
                  <a:pt x="0" y="6257591"/>
                </a:lnTo>
                <a:lnTo>
                  <a:pt x="3207304" y="6257591"/>
                </a:lnTo>
                <a:lnTo>
                  <a:pt x="3207304" y="3207292"/>
                </a:lnTo>
                <a:lnTo>
                  <a:pt x="0" y="0"/>
                </a:lnTo>
                <a:close/>
              </a:path>
            </a:pathLst>
          </a:custGeom>
          <a:solidFill>
            <a:srgbClr val="EEF1F2"/>
          </a:solidFill>
        </p:spPr>
        <p:txBody>
          <a:bodyPr wrap="square" lIns="0" tIns="0" rIns="0" bIns="0" rtlCol="0"/>
          <a:lstStyle/>
          <a:p>
            <a:endParaRPr sz="805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2F81384B-27CE-C043-925D-37F0C37144FA}"/>
              </a:ext>
            </a:extLst>
          </p:cNvPr>
          <p:cNvSpPr/>
          <p:nvPr userDrawn="1"/>
        </p:nvSpPr>
        <p:spPr>
          <a:xfrm flipH="1" flipV="1">
            <a:off x="11597634" y="-887025"/>
            <a:ext cx="2698788" cy="2862448"/>
          </a:xfrm>
          <a:custGeom>
            <a:avLst/>
            <a:gdLst/>
            <a:ahLst/>
            <a:cxnLst/>
            <a:rect l="l" t="t" r="r" b="b"/>
            <a:pathLst>
              <a:path w="7560309" h="8018780">
                <a:moveTo>
                  <a:pt x="7560005" y="3946129"/>
                </a:moveTo>
                <a:lnTo>
                  <a:pt x="3487664" y="8018471"/>
                </a:lnTo>
              </a:path>
              <a:path w="7560309" h="8018780">
                <a:moveTo>
                  <a:pt x="0" y="4863895"/>
                </a:moveTo>
                <a:lnTo>
                  <a:pt x="4863908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805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EAD175F5-DBC5-4340-B69E-7588A685A0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73" y="291775"/>
            <a:ext cx="2438400" cy="2862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>
              <a:defRPr lang="en-US" sz="1400" b="1" dirty="0">
                <a:solidFill>
                  <a:srgbClr val="006435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2116781-76B9-0447-90D2-587157C34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73" y="1156816"/>
            <a:ext cx="5480051" cy="348895"/>
          </a:xfrm>
          <a:prstGeom prst="rect">
            <a:avLst/>
          </a:prstGeom>
        </p:spPr>
        <p:txBody>
          <a:bodyPr vert="horz" wrap="square" lIns="0" tIns="16337" rIns="0" bIns="0" rtlCol="0">
            <a:spAutoFit/>
          </a:bodyPr>
          <a:lstStyle>
            <a:lvl1pPr>
              <a:defRPr lang="en-GB" sz="2400" b="1" spc="-72" smtClean="0">
                <a:solidFill>
                  <a:srgbClr val="006853"/>
                </a:solidFill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marL="21781" marR="569594" lvl="0">
              <a:spcBef>
                <a:spcPts val="171"/>
              </a:spcBef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04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outdoor, day&#10;&#10;Description automatically generated">
            <a:extLst>
              <a:ext uri="{FF2B5EF4-FFF2-40B4-BE49-F238E27FC236}">
                <a16:creationId xmlns:a16="http://schemas.microsoft.com/office/drawing/2014/main" id="{6C8AA945-2904-BD43-AC3E-668EC9C3D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357720" cy="6906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09489-0A04-C946-AE17-8D76DD701BFA}"/>
              </a:ext>
            </a:extLst>
          </p:cNvPr>
          <p:cNvSpPr txBox="1"/>
          <p:nvPr userDrawn="1"/>
        </p:nvSpPr>
        <p:spPr>
          <a:xfrm>
            <a:off x="7884130" y="1404773"/>
            <a:ext cx="3279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93BA70-BB4B-5C42-B78E-6388E8C44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0709" y="1919564"/>
            <a:ext cx="2708656" cy="30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067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50000"/>
              </a:lnSpc>
            </a:pPr>
            <a:r>
              <a:rPr lang="en-GB"/>
              <a:t>Click 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1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2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648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>
            <a:extLst>
              <a:ext uri="{FF2B5EF4-FFF2-40B4-BE49-F238E27FC236}">
                <a16:creationId xmlns:a16="http://schemas.microsoft.com/office/drawing/2014/main" id="{169561BE-60F9-B84D-BBE1-22760A5DA4D4}"/>
              </a:ext>
            </a:extLst>
          </p:cNvPr>
          <p:cNvGrpSpPr/>
          <p:nvPr userDrawn="1"/>
        </p:nvGrpSpPr>
        <p:grpSpPr>
          <a:xfrm>
            <a:off x="10051184" y="-2184382"/>
            <a:ext cx="2140817" cy="4303417"/>
            <a:chOff x="3816005" y="0"/>
            <a:chExt cx="3744595" cy="7527289"/>
          </a:xfrm>
        </p:grpSpPr>
        <p:pic>
          <p:nvPicPr>
            <p:cNvPr id="4" name="object 3">
              <a:extLst>
                <a:ext uri="{FF2B5EF4-FFF2-40B4-BE49-F238E27FC236}">
                  <a16:creationId xmlns:a16="http://schemas.microsoft.com/office/drawing/2014/main" id="{0883916E-B7D9-E340-987A-326256391B87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6108" y="0"/>
              <a:ext cx="3743883" cy="7526172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F3DFCEB-7B04-8D4C-B730-5F98FFD91E34}"/>
                </a:ext>
              </a:extLst>
            </p:cNvPr>
            <p:cNvSpPr/>
            <p:nvPr/>
          </p:nvSpPr>
          <p:spPr>
            <a:xfrm>
              <a:off x="3816005" y="0"/>
              <a:ext cx="3744595" cy="3775075"/>
            </a:xfrm>
            <a:custGeom>
              <a:avLst/>
              <a:gdLst/>
              <a:ahLst/>
              <a:cxnLst/>
              <a:rect l="l" t="t" r="r" b="b"/>
              <a:pathLst>
                <a:path w="3744595" h="3775075">
                  <a:moveTo>
                    <a:pt x="0" y="0"/>
                  </a:moveTo>
                  <a:lnTo>
                    <a:pt x="3743999" y="0"/>
                  </a:lnTo>
                  <a:lnTo>
                    <a:pt x="3743999" y="3774541"/>
                  </a:lnTo>
                  <a:lnTo>
                    <a:pt x="0" y="3774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E9B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805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F4C3785-7669-5046-B929-1CC69034A48E}"/>
                </a:ext>
              </a:extLst>
            </p:cNvPr>
            <p:cNvSpPr/>
            <p:nvPr/>
          </p:nvSpPr>
          <p:spPr>
            <a:xfrm>
              <a:off x="3816005" y="0"/>
              <a:ext cx="3744595" cy="7527289"/>
            </a:xfrm>
            <a:custGeom>
              <a:avLst/>
              <a:gdLst/>
              <a:ahLst/>
              <a:cxnLst/>
              <a:rect l="l" t="t" r="r" b="b"/>
              <a:pathLst>
                <a:path w="3744595" h="7527290">
                  <a:moveTo>
                    <a:pt x="3734984" y="0"/>
                  </a:moveTo>
                  <a:lnTo>
                    <a:pt x="0" y="0"/>
                  </a:lnTo>
                  <a:lnTo>
                    <a:pt x="0" y="3774542"/>
                  </a:lnTo>
                  <a:lnTo>
                    <a:pt x="3743998" y="7527265"/>
                  </a:lnTo>
                  <a:lnTo>
                    <a:pt x="3744001" y="8856"/>
                  </a:lnTo>
                  <a:lnTo>
                    <a:pt x="3734984" y="0"/>
                  </a:lnTo>
                  <a:close/>
                </a:path>
              </a:pathLst>
            </a:custGeom>
            <a:solidFill>
              <a:srgbClr val="15B542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sz="805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77722E1-2DA0-9447-999E-6CA1B82C314D}"/>
                </a:ext>
              </a:extLst>
            </p:cNvPr>
            <p:cNvSpPr/>
            <p:nvPr/>
          </p:nvSpPr>
          <p:spPr>
            <a:xfrm>
              <a:off x="3816005" y="0"/>
              <a:ext cx="3744595" cy="3775075"/>
            </a:xfrm>
            <a:custGeom>
              <a:avLst/>
              <a:gdLst/>
              <a:ahLst/>
              <a:cxnLst/>
              <a:rect l="l" t="t" r="r" b="b"/>
              <a:pathLst>
                <a:path w="3744595" h="3775075">
                  <a:moveTo>
                    <a:pt x="3743999" y="3774541"/>
                  </a:moveTo>
                  <a:lnTo>
                    <a:pt x="0" y="3774542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805"/>
            </a:p>
          </p:txBody>
        </p:sp>
      </p:grp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D7607F69-0CFB-5C4D-9616-B690CBC0D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93" y="291775"/>
            <a:ext cx="2438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1400" b="1" dirty="0">
                <a:solidFill>
                  <a:srgbClr val="006435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8264DAE-6DE5-3644-94CA-357713AEB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0919" y="1033239"/>
            <a:ext cx="9410163" cy="459695"/>
          </a:xfrm>
          <a:prstGeom prst="rect">
            <a:avLst/>
          </a:prstGeom>
        </p:spPr>
        <p:txBody>
          <a:bodyPr vert="horz" wrap="square" lIns="0" tIns="16337" rIns="0" bIns="0" rtlCol="0">
            <a:spAutoFit/>
          </a:bodyPr>
          <a:lstStyle>
            <a:lvl1pPr algn="ctr">
              <a:defRPr lang="en-GB" sz="3200" b="1" spc="-72" dirty="0" smtClean="0">
                <a:solidFill>
                  <a:srgbClr val="006853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US" dirty="0"/>
            </a:lvl5pPr>
          </a:lstStyle>
          <a:p>
            <a:pPr marL="21781" marR="569594" lvl="0" algn="ctr">
              <a:spcBef>
                <a:spcPts val="171"/>
              </a:spcBef>
            </a:pPr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3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3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2320681-BA70-9641-B35B-D2B232C1B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58" b="47493"/>
          <a:stretch/>
        </p:blipFill>
        <p:spPr>
          <a:xfrm>
            <a:off x="-626533" y="1"/>
            <a:ext cx="17733740" cy="685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0CF13CB-241D-A540-943C-EF07586CBD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74" y="2840550"/>
            <a:ext cx="6529917" cy="582403"/>
          </a:xfrm>
          <a:prstGeom prst="rect">
            <a:avLst/>
          </a:prstGeom>
        </p:spPr>
        <p:txBody>
          <a:bodyPr vert="horz" wrap="square" lIns="0" tIns="17970" rIns="0" bIns="0" rtlCol="0">
            <a:spAutoFit/>
          </a:bodyPr>
          <a:lstStyle>
            <a:lvl1pPr>
              <a:defRPr lang="en-GB" sz="4117" b="1" spc="-123" smtClean="0">
                <a:solidFill>
                  <a:srgbClr val="FFFFFF"/>
                </a:solidFill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marL="7260" lvl="0">
              <a:lnSpc>
                <a:spcPts val="4356"/>
              </a:lnSpc>
              <a:spcBef>
                <a:spcPts val="377"/>
              </a:spcBef>
            </a:pPr>
            <a:r>
              <a:rPr lang="en-GB"/>
              <a:t>Click to edit Master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0D27B2D-A9A4-E949-83FD-3223CE9ED9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0440" y="3689479"/>
            <a:ext cx="6529917" cy="980016"/>
          </a:xfrm>
          <a:prstGeom prst="rect">
            <a:avLst/>
          </a:prstGeom>
        </p:spPr>
        <p:txBody>
          <a:bodyPr/>
          <a:lstStyle>
            <a:lvl1pPr>
              <a:defRPr lang="en-GB" sz="1600" b="0" i="0" u="none" strike="noStrike" cap="none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Arial"/>
              </a:defRPr>
            </a:lvl1pPr>
            <a:lvl2pPr>
              <a:defRPr lang="en-GB" sz="1600" b="0" i="0" u="none" strike="noStrike" cap="none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Arial"/>
              </a:defRPr>
            </a:lvl2pPr>
            <a:lvl3pPr>
              <a:defRPr lang="en-GB" sz="1600" b="0" i="0" u="none" strike="noStrike" cap="none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Arial"/>
              </a:defRPr>
            </a:lvl3pPr>
            <a:lvl4pPr>
              <a:defRPr lang="en-GB" sz="1600" b="0" i="0" u="none" strike="noStrike" cap="none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Arial"/>
              </a:defRPr>
            </a:lvl4pPr>
            <a:lvl5pPr>
              <a:defRPr lang="en-US" sz="16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C5626A09-4960-064A-A23D-6037F68C7A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50735" y="291628"/>
            <a:ext cx="2438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US" dirty="0"/>
            </a:lvl5pPr>
          </a:lstStyle>
          <a:p>
            <a:pPr lvl="0" algn="r"/>
            <a:r>
              <a:rPr lang="en-GB"/>
              <a:t>Click to edit Master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3803-89E7-944F-97B6-6FFFCB93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B0C7-2AC5-E644-80B3-9F30E449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37FC1-66EB-4B43-8E75-E50A531A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F71F-5382-354A-B0C1-FE7EA78178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4C51C-32CD-0C4B-BD38-BBB12DC1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B1110-813B-CD4B-A504-34F1B887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9DF9-41DF-174B-8B90-DA47054E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7819-F558-DC49-A569-283FD616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0FEB2-4510-BD40-BB33-02DAD0F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0001D-8EA9-2B4C-A194-EAA88323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F71F-5382-354A-B0C1-FE7EA78178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DE9B5-8F8A-B148-861F-7D406431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F719C-A415-C147-A1D9-9A4E3F2C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9DF9-41DF-174B-8B90-DA47054E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6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5D2C-671C-EF44-85BC-D20C4CE6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E7C6B-E28A-454A-B350-9EA68ED8E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EE040-D941-8F41-87D6-4171F441B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CEFDC-D518-EC40-A7F3-5383EB8E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F71F-5382-354A-B0C1-FE7EA78178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565F2-BDF9-2440-AE60-1AAA2533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F28BF-ABA7-9F44-8097-2A7EA8CE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9DF9-41DF-174B-8B90-DA47054E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91FD-9553-7B40-8EC3-3506F737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6C492-9243-A34A-A3B2-EADF682DC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6515E-CAD4-AD4F-BB3E-715CF0F2B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8F176-F850-C84C-AF0A-380DE7A7B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B6D01-8209-3F4E-A3DC-A42DB04B3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604F29-65A0-6647-A1F8-91BE4394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F71F-5382-354A-B0C1-FE7EA78178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8AC77-9635-F040-B64C-8C73D9DA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EA73B-06E7-9247-AA99-A3633B80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9DF9-41DF-174B-8B90-DA47054E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8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E4C3C-5396-204C-AB55-815CB376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A124E-FC91-FD4A-8D99-42DD846B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F71F-5382-354A-B0C1-FE7EA78178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4B00F-FA28-124E-A126-7295EB4D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6579C-CEFC-3245-B73E-01982CB0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9DF9-41DF-174B-8B90-DA47054E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9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D57D2-5577-6745-8CA3-B5CBFCD4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F71F-5382-354A-B0C1-FE7EA78178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1109E5-9BF6-9347-9481-9CBC0B81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77B8-B79C-AC45-B442-7892C1DC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9DF9-41DF-174B-8B90-DA47054E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B8C8-BAD9-364F-BADB-6CE4A931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244A-DF86-F54F-87DE-7B2AAD2AE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552A6-7E82-FE4F-959D-4315D27CF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3633F-34E9-FD45-A5DC-43C95131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F71F-5382-354A-B0C1-FE7EA78178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F7E0-4C86-3446-912A-91B778CD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2AF35-57A7-7B4D-92CE-75509AED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9DF9-41DF-174B-8B90-DA47054E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0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4F6A-8365-BC40-A152-69736550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A1F60-0331-6F41-9445-4A7B8AF3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A6273-5316-5848-A891-3C24F11C6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4CAA6-CCE0-FF4A-A37F-A8B8CCFB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F71F-5382-354A-B0C1-FE7EA78178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79816-48A9-C847-9166-E69D8B43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CFF9E-C1E3-2147-848A-C3367F56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9DF9-41DF-174B-8B90-DA47054E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0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F9777B-C891-6149-8232-A325EB4D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D38B6-7821-AF47-91E5-226F075E6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7361D-39AA-D84A-A3E9-EA5026E93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4F71F-5382-354A-B0C1-FE7EA781784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7546B-B053-294C-8176-02A1BF276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72E40-5135-0743-9DB5-79FE35B83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69DF9-41DF-174B-8B90-DA47054E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B0BFD7-560C-5E45-85EE-DBAC5A07CA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790" y="1597465"/>
            <a:ext cx="4392243" cy="2862322"/>
          </a:xfrm>
        </p:spPr>
        <p:txBody>
          <a:bodyPr/>
          <a:lstStyle/>
          <a:p>
            <a:pPr marL="0" indent="0">
              <a:lnSpc>
                <a:spcPts val="5440"/>
              </a:lnSpc>
              <a:buNone/>
            </a:pPr>
            <a:r>
              <a:rPr lang="en-US" dirty="0"/>
              <a:t>BODS – AVL and timetables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BAE6A-9A43-4A48-912B-B1080FEDD1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742" y="5270619"/>
            <a:ext cx="3546721" cy="2862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76692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845E68-0A9A-7F49-85DB-C3BC1DFC05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578" y="1948007"/>
            <a:ext cx="3949239" cy="1041311"/>
          </a:xfrm>
        </p:spPr>
        <p:txBody>
          <a:bodyPr/>
          <a:lstStyle/>
          <a:p>
            <a:pPr marL="228594" indent="-228594">
              <a:lnSpc>
                <a:spcPts val="1080"/>
              </a:lnSpc>
              <a:buClr>
                <a:schemeClr val="bg1"/>
              </a:buClr>
            </a:pPr>
            <a:r>
              <a:rPr lang="en-US" dirty="0"/>
              <a:t>Take up</a:t>
            </a:r>
          </a:p>
          <a:p>
            <a:pPr marL="228594" indent="-228594">
              <a:lnSpc>
                <a:spcPts val="1080"/>
              </a:lnSpc>
              <a:buClr>
                <a:schemeClr val="bg1"/>
              </a:buClr>
            </a:pPr>
            <a:r>
              <a:rPr lang="en-US" dirty="0"/>
              <a:t>Developments</a:t>
            </a:r>
          </a:p>
          <a:p>
            <a:pPr marL="228594" indent="-228594">
              <a:lnSpc>
                <a:spcPts val="1080"/>
              </a:lnSpc>
              <a:buClr>
                <a:schemeClr val="bg1"/>
              </a:buClr>
            </a:pPr>
            <a:r>
              <a:rPr lang="en-US" dirty="0"/>
              <a:t>3 month roadmap</a:t>
            </a:r>
          </a:p>
          <a:p>
            <a:pPr marL="228594" indent="-228594">
              <a:lnSpc>
                <a:spcPts val="1080"/>
              </a:lnSpc>
              <a:buClr>
                <a:schemeClr val="bg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6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5B334B8-6708-934A-A66E-45A9F10788F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585" y="0"/>
            <a:ext cx="4852081" cy="6862237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63FB82A1-E3BB-344C-B1E7-CF2E77B40313}"/>
              </a:ext>
            </a:extLst>
          </p:cNvPr>
          <p:cNvSpPr/>
          <p:nvPr/>
        </p:nvSpPr>
        <p:spPr>
          <a:xfrm>
            <a:off x="10055626" y="1785635"/>
            <a:ext cx="2136375" cy="4861251"/>
          </a:xfrm>
          <a:custGeom>
            <a:avLst/>
            <a:gdLst/>
            <a:ahLst/>
            <a:cxnLst/>
            <a:rect l="l" t="t" r="r" b="b"/>
            <a:pathLst>
              <a:path w="3328670" h="7574280">
                <a:moveTo>
                  <a:pt x="3328099" y="0"/>
                </a:moveTo>
                <a:lnTo>
                  <a:pt x="0" y="0"/>
                </a:lnTo>
                <a:lnTo>
                  <a:pt x="0" y="4233189"/>
                </a:lnTo>
                <a:lnTo>
                  <a:pt x="3328099" y="7573836"/>
                </a:lnTo>
              </a:path>
            </a:pathLst>
          </a:custGeom>
          <a:ln w="25400">
            <a:solidFill>
              <a:srgbClr val="0D872F"/>
            </a:solidFill>
          </a:ln>
        </p:spPr>
        <p:txBody>
          <a:bodyPr wrap="square" lIns="0" tIns="0" rIns="0" bIns="0" rtlCol="0"/>
          <a:lstStyle/>
          <a:p>
            <a:endParaRPr sz="805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948E54C-9256-4B4C-9B74-2A160ED9E2CB}"/>
              </a:ext>
            </a:extLst>
          </p:cNvPr>
          <p:cNvSpPr txBox="1"/>
          <p:nvPr/>
        </p:nvSpPr>
        <p:spPr>
          <a:xfrm>
            <a:off x="443534" y="895069"/>
            <a:ext cx="6519840" cy="5485030"/>
          </a:xfrm>
          <a:prstGeom prst="rect">
            <a:avLst/>
          </a:prstGeom>
        </p:spPr>
        <p:txBody>
          <a:bodyPr vert="horz" wrap="square" lIns="0" tIns="21783" rIns="0" bIns="0" rtlCol="0">
            <a:spAutoFit/>
          </a:bodyPr>
          <a:lstStyle/>
          <a:p>
            <a:pPr marL="21781" marR="569594">
              <a:spcBef>
                <a:spcPts val="171"/>
              </a:spcBef>
            </a:pPr>
            <a:r>
              <a:rPr lang="en-GB" sz="2400" b="1" spc="-72" dirty="0">
                <a:solidFill>
                  <a:srgbClr val="006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Timetables and AVL publish progress</a:t>
            </a:r>
          </a:p>
          <a:p>
            <a:pPr marL="21781" marR="17426">
              <a:spcBef>
                <a:spcPts val="904"/>
              </a:spcBef>
            </a:pPr>
            <a:endParaRPr lang="en-GB" sz="1600" spc="-35" dirty="0">
              <a:solidFill>
                <a:schemeClr val="bg2">
                  <a:lumMod val="50000"/>
                </a:schemeClr>
              </a:solidFill>
            </a:endParaRPr>
          </a:p>
          <a:p>
            <a:pPr marL="21781" marR="17426">
              <a:spcBef>
                <a:spcPts val="904"/>
              </a:spcBef>
            </a:pPr>
            <a:r>
              <a:rPr lang="en-GB" sz="1600" spc="-35" dirty="0">
                <a:solidFill>
                  <a:schemeClr val="bg2">
                    <a:lumMod val="50000"/>
                  </a:schemeClr>
                </a:solidFill>
              </a:rPr>
              <a:t>How many services are published to BODS?</a:t>
            </a:r>
          </a:p>
          <a:p>
            <a:pPr marL="21781" marR="17426">
              <a:spcBef>
                <a:spcPts val="904"/>
              </a:spcBef>
            </a:pPr>
            <a:endParaRPr lang="en-GB" sz="1600" spc="-35" dirty="0">
              <a:solidFill>
                <a:schemeClr val="bg2">
                  <a:lumMod val="50000"/>
                </a:schemeClr>
              </a:solidFill>
            </a:endParaRPr>
          </a:p>
          <a:p>
            <a:pPr marL="21781" marR="17426">
              <a:spcBef>
                <a:spcPts val="904"/>
              </a:spcBef>
            </a:pPr>
            <a:r>
              <a:rPr lang="en-GB" b="1" spc="-35" dirty="0">
                <a:solidFill>
                  <a:schemeClr val="bg2">
                    <a:lumMod val="50000"/>
                  </a:schemeClr>
                </a:solidFill>
              </a:rPr>
              <a:t>Timetables</a:t>
            </a:r>
          </a:p>
          <a:p>
            <a:pPr marL="307531" marR="17426" indent="-285750">
              <a:spcBef>
                <a:spcPts val="904"/>
              </a:spcBef>
              <a:buFont typeface="Arial" panose="020B0604020202020204" pitchFamily="34" charset="0"/>
              <a:buChar char="•"/>
            </a:pPr>
            <a:r>
              <a:rPr lang="en-GB" sz="1600" spc="-35" dirty="0">
                <a:solidFill>
                  <a:schemeClr val="bg2">
                    <a:lumMod val="50000"/>
                  </a:schemeClr>
                </a:solidFill>
              </a:rPr>
              <a:t>8071 service codes published in total</a:t>
            </a:r>
          </a:p>
          <a:p>
            <a:pPr marL="307531" marR="17426" indent="-285750">
              <a:spcBef>
                <a:spcPts val="904"/>
              </a:spcBef>
              <a:buFont typeface="Arial" panose="020B0604020202020204" pitchFamily="34" charset="0"/>
              <a:buChar char="•"/>
            </a:pPr>
            <a:r>
              <a:rPr lang="en-GB" sz="1600" spc="-35" dirty="0">
                <a:solidFill>
                  <a:schemeClr val="bg2">
                    <a:lumMod val="50000"/>
                  </a:schemeClr>
                </a:solidFill>
              </a:rPr>
              <a:t>6683 service codes are registered with the OTC (9459 lines)</a:t>
            </a:r>
          </a:p>
          <a:p>
            <a:pPr marL="307531" marR="17426" indent="-285750">
              <a:spcBef>
                <a:spcPts val="904"/>
              </a:spcBef>
              <a:buFont typeface="Arial" panose="020B0604020202020204" pitchFamily="34" charset="0"/>
              <a:buChar char="•"/>
            </a:pPr>
            <a:r>
              <a:rPr lang="en-GB" sz="1600" spc="-35" dirty="0">
                <a:solidFill>
                  <a:schemeClr val="bg2">
                    <a:lumMod val="50000"/>
                  </a:schemeClr>
                </a:solidFill>
              </a:rPr>
              <a:t>1278 service codes require attention</a:t>
            </a:r>
          </a:p>
          <a:p>
            <a:pPr marL="307531" marR="17426" indent="-285750">
              <a:spcBef>
                <a:spcPts val="904"/>
              </a:spcBef>
              <a:buFont typeface="Arial" panose="020B0604020202020204" pitchFamily="34" charset="0"/>
              <a:buChar char="•"/>
            </a:pPr>
            <a:endParaRPr lang="en-GB" sz="1600" spc="-35" dirty="0">
              <a:solidFill>
                <a:schemeClr val="bg2">
                  <a:lumMod val="50000"/>
                </a:schemeClr>
              </a:solidFill>
            </a:endParaRPr>
          </a:p>
          <a:p>
            <a:pPr marL="21781" marR="17426">
              <a:spcBef>
                <a:spcPts val="904"/>
              </a:spcBef>
            </a:pPr>
            <a:r>
              <a:rPr lang="en-GB" sz="1600" b="1" spc="-35" dirty="0">
                <a:solidFill>
                  <a:schemeClr val="bg2">
                    <a:lumMod val="50000"/>
                  </a:schemeClr>
                </a:solidFill>
              </a:rPr>
              <a:t>AVL</a:t>
            </a:r>
          </a:p>
          <a:p>
            <a:pPr marL="307531" marR="17426" indent="-285750">
              <a:spcBef>
                <a:spcPts val="904"/>
              </a:spcBef>
              <a:buFont typeface="Arial" panose="020B0604020202020204" pitchFamily="34" charset="0"/>
              <a:buChar char="•"/>
            </a:pPr>
            <a:r>
              <a:rPr lang="en-GB" sz="1600" spc="-35" dirty="0">
                <a:solidFill>
                  <a:schemeClr val="bg2">
                    <a:lumMod val="50000"/>
                  </a:schemeClr>
                </a:solidFill>
              </a:rPr>
              <a:t>403 active feeds published to BODS (50 new feeds this year)</a:t>
            </a:r>
          </a:p>
          <a:p>
            <a:pPr marL="307531" marR="17426" indent="-285750">
              <a:spcBef>
                <a:spcPts val="904"/>
              </a:spcBef>
              <a:buFont typeface="Arial" panose="020B0604020202020204" pitchFamily="34" charset="0"/>
              <a:buChar char="•"/>
            </a:pPr>
            <a:r>
              <a:rPr lang="en-GB" sz="1600" spc="-35" dirty="0">
                <a:solidFill>
                  <a:schemeClr val="bg2">
                    <a:lumMod val="50000"/>
                  </a:schemeClr>
                </a:solidFill>
              </a:rPr>
              <a:t>93 of these have a matching score of 75% or above</a:t>
            </a:r>
          </a:p>
          <a:p>
            <a:pPr marL="307531" marR="17426" indent="-285750">
              <a:spcBef>
                <a:spcPts val="904"/>
              </a:spcBef>
              <a:buFont typeface="Arial" panose="020B0604020202020204" pitchFamily="34" charset="0"/>
              <a:buChar char="•"/>
            </a:pPr>
            <a:r>
              <a:rPr lang="en-GB" sz="1600" spc="-35" dirty="0">
                <a:solidFill>
                  <a:schemeClr val="bg2">
                    <a:lumMod val="50000"/>
                  </a:schemeClr>
                </a:solidFill>
              </a:rPr>
              <a:t>24 of these have a matching score of 100%</a:t>
            </a:r>
          </a:p>
          <a:p>
            <a:pPr marL="21781" marR="17426">
              <a:spcBef>
                <a:spcPts val="904"/>
              </a:spcBef>
            </a:pPr>
            <a:endParaRPr lang="en-GB" sz="1600" b="1" spc="-35" dirty="0">
              <a:solidFill>
                <a:srgbClr val="626262"/>
              </a:solidFill>
            </a:endParaRPr>
          </a:p>
          <a:p>
            <a:pPr marL="250375" marR="17426" indent="-228594">
              <a:spcBef>
                <a:spcPts val="904"/>
              </a:spcBef>
              <a:buFont typeface="Arial" panose="020B0604020202020204" pitchFamily="34" charset="0"/>
              <a:buChar char="•"/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21D63-EBC7-6D49-B445-287CDCB7CD7F}"/>
              </a:ext>
            </a:extLst>
          </p:cNvPr>
          <p:cNvSpPr txBox="1"/>
          <p:nvPr/>
        </p:nvSpPr>
        <p:spPr>
          <a:xfrm>
            <a:off x="360742" y="291775"/>
            <a:ext cx="2830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6435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BODS take up</a:t>
            </a:r>
          </a:p>
        </p:txBody>
      </p:sp>
    </p:spTree>
    <p:extLst>
      <p:ext uri="{BB962C8B-B14F-4D97-AF65-F5344CB8AC3E}">
        <p14:creationId xmlns:p14="http://schemas.microsoft.com/office/powerpoint/2010/main" val="289520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8074BC-53CD-BC48-AA1F-E333BEAD02CA}"/>
              </a:ext>
            </a:extLst>
          </p:cNvPr>
          <p:cNvSpPr/>
          <p:nvPr/>
        </p:nvSpPr>
        <p:spPr>
          <a:xfrm>
            <a:off x="9630421" y="4191242"/>
            <a:ext cx="2126916" cy="2126916"/>
          </a:xfrm>
          <a:prstGeom prst="rect">
            <a:avLst/>
          </a:prstGeom>
          <a:solidFill>
            <a:srgbClr val="1DE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C0BBA-207D-D748-9C5C-252CB62846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72" y="1156817"/>
            <a:ext cx="8182636" cy="34889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Release highlights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E6299B-C594-3047-BF2E-00F5C7BB1658}"/>
              </a:ext>
            </a:extLst>
          </p:cNvPr>
          <p:cNvSpPr/>
          <p:nvPr/>
        </p:nvSpPr>
        <p:spPr>
          <a:xfrm>
            <a:off x="334150" y="1749171"/>
            <a:ext cx="106680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Short summary of the releases in August and September</a:t>
            </a:r>
          </a:p>
        </p:txBody>
      </p:sp>
      <p:sp>
        <p:nvSpPr>
          <p:cNvPr id="15" name="Freeform 106">
            <a:extLst>
              <a:ext uri="{FF2B5EF4-FFF2-40B4-BE49-F238E27FC236}">
                <a16:creationId xmlns:a16="http://schemas.microsoft.com/office/drawing/2014/main" id="{3C01D677-A1F2-0D4B-9FB0-D8478A8A1C82}"/>
              </a:ext>
            </a:extLst>
          </p:cNvPr>
          <p:cNvSpPr>
            <a:spLocks noEditPoints="1"/>
          </p:cNvSpPr>
          <p:nvPr/>
        </p:nvSpPr>
        <p:spPr bwMode="auto">
          <a:xfrm>
            <a:off x="652951" y="3201005"/>
            <a:ext cx="339421" cy="269367"/>
          </a:xfrm>
          <a:custGeom>
            <a:avLst/>
            <a:gdLst>
              <a:gd name="T0" fmla="*/ 23 w 160"/>
              <a:gd name="T1" fmla="*/ 32 h 126"/>
              <a:gd name="T2" fmla="*/ 23 w 160"/>
              <a:gd name="T3" fmla="*/ 25 h 126"/>
              <a:gd name="T4" fmla="*/ 25 w 160"/>
              <a:gd name="T5" fmla="*/ 23 h 126"/>
              <a:gd name="T6" fmla="*/ 154 w 160"/>
              <a:gd name="T7" fmla="*/ 18 h 126"/>
              <a:gd name="T8" fmla="*/ 39 w 160"/>
              <a:gd name="T9" fmla="*/ 7 h 126"/>
              <a:gd name="T10" fmla="*/ 2 w 160"/>
              <a:gd name="T11" fmla="*/ 33 h 126"/>
              <a:gd name="T12" fmla="*/ 16 w 160"/>
              <a:gd name="T13" fmla="*/ 126 h 126"/>
              <a:gd name="T14" fmla="*/ 154 w 160"/>
              <a:gd name="T15" fmla="*/ 74 h 126"/>
              <a:gd name="T16" fmla="*/ 154 w 160"/>
              <a:gd name="T17" fmla="*/ 42 h 126"/>
              <a:gd name="T18" fmla="*/ 99 w 160"/>
              <a:gd name="T19" fmla="*/ 17 h 126"/>
              <a:gd name="T20" fmla="*/ 83 w 160"/>
              <a:gd name="T21" fmla="*/ 65 h 126"/>
              <a:gd name="T22" fmla="*/ 72 w 160"/>
              <a:gd name="T23" fmla="*/ 55 h 126"/>
              <a:gd name="T24" fmla="*/ 111 w 160"/>
              <a:gd name="T25" fmla="*/ 37 h 126"/>
              <a:gd name="T26" fmla="*/ 90 w 160"/>
              <a:gd name="T27" fmla="*/ 81 h 126"/>
              <a:gd name="T28" fmla="*/ 59 w 160"/>
              <a:gd name="T29" fmla="*/ 89 h 126"/>
              <a:gd name="T30" fmla="*/ 45 w 160"/>
              <a:gd name="T31" fmla="*/ 75 h 126"/>
              <a:gd name="T32" fmla="*/ 45 w 160"/>
              <a:gd name="T33" fmla="*/ 23 h 126"/>
              <a:gd name="T34" fmla="*/ 60 w 160"/>
              <a:gd name="T35" fmla="*/ 43 h 126"/>
              <a:gd name="T36" fmla="*/ 47 w 160"/>
              <a:gd name="T37" fmla="*/ 38 h 126"/>
              <a:gd name="T38" fmla="*/ 38 w 160"/>
              <a:gd name="T39" fmla="*/ 60 h 126"/>
              <a:gd name="T40" fmla="*/ 40 w 160"/>
              <a:gd name="T41" fmla="*/ 71 h 126"/>
              <a:gd name="T42" fmla="*/ 17 w 160"/>
              <a:gd name="T43" fmla="*/ 57 h 126"/>
              <a:gd name="T44" fmla="*/ 43 w 160"/>
              <a:gd name="T45" fmla="*/ 33 h 126"/>
              <a:gd name="T46" fmla="*/ 22 w 160"/>
              <a:gd name="T47" fmla="*/ 7 h 126"/>
              <a:gd name="T48" fmla="*/ 37 w 160"/>
              <a:gd name="T49" fmla="*/ 15 h 126"/>
              <a:gd name="T50" fmla="*/ 23 w 160"/>
              <a:gd name="T51" fmla="*/ 54 h 126"/>
              <a:gd name="T52" fmla="*/ 15 w 160"/>
              <a:gd name="T53" fmla="*/ 118 h 126"/>
              <a:gd name="T54" fmla="*/ 46 w 160"/>
              <a:gd name="T55" fmla="*/ 119 h 126"/>
              <a:gd name="T56" fmla="*/ 46 w 160"/>
              <a:gd name="T57" fmla="*/ 110 h 126"/>
              <a:gd name="T58" fmla="*/ 55 w 160"/>
              <a:gd name="T59" fmla="*/ 119 h 126"/>
              <a:gd name="T60" fmla="*/ 105 w 160"/>
              <a:gd name="T61" fmla="*/ 96 h 126"/>
              <a:gd name="T62" fmla="*/ 98 w 160"/>
              <a:gd name="T63" fmla="*/ 119 h 126"/>
              <a:gd name="T64" fmla="*/ 129 w 160"/>
              <a:gd name="T65" fmla="*/ 119 h 126"/>
              <a:gd name="T66" fmla="*/ 137 w 160"/>
              <a:gd name="T67" fmla="*/ 119 h 126"/>
              <a:gd name="T68" fmla="*/ 121 w 160"/>
              <a:gd name="T69" fmla="*/ 85 h 126"/>
              <a:gd name="T70" fmla="*/ 96 w 160"/>
              <a:gd name="T71" fmla="*/ 79 h 126"/>
              <a:gd name="T72" fmla="*/ 87 w 160"/>
              <a:gd name="T73" fmla="*/ 69 h 126"/>
              <a:gd name="T74" fmla="*/ 106 w 160"/>
              <a:gd name="T75" fmla="*/ 65 h 126"/>
              <a:gd name="T76" fmla="*/ 103 w 160"/>
              <a:gd name="T77" fmla="*/ 53 h 126"/>
              <a:gd name="T78" fmla="*/ 147 w 160"/>
              <a:gd name="T79" fmla="*/ 18 h 126"/>
              <a:gd name="T80" fmla="*/ 115 w 160"/>
              <a:gd name="T81" fmla="*/ 57 h 126"/>
              <a:gd name="T82" fmla="*/ 137 w 160"/>
              <a:gd name="T83" fmla="*/ 95 h 126"/>
              <a:gd name="T84" fmla="*/ 147 w 160"/>
              <a:gd name="T85" fmla="*/ 118 h 126"/>
              <a:gd name="T86" fmla="*/ 152 w 160"/>
              <a:gd name="T87" fmla="*/ 65 h 126"/>
              <a:gd name="T88" fmla="*/ 137 w 160"/>
              <a:gd name="T89" fmla="*/ 88 h 126"/>
              <a:gd name="T90" fmla="*/ 137 w 160"/>
              <a:gd name="T91" fmla="*/ 41 h 126"/>
              <a:gd name="T92" fmla="*/ 152 w 160"/>
              <a:gd name="T93" fmla="*/ 65 h 126"/>
              <a:gd name="T94" fmla="*/ 137 w 160"/>
              <a:gd name="T95" fmla="*/ 67 h 126"/>
              <a:gd name="T96" fmla="*/ 137 w 160"/>
              <a:gd name="T97" fmla="*/ 60 h 126"/>
              <a:gd name="T98" fmla="*/ 140 w 160"/>
              <a:gd name="T9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26">
                <a:moveTo>
                  <a:pt x="23" y="13"/>
                </a:moveTo>
                <a:cubicBezTo>
                  <a:pt x="18" y="13"/>
                  <a:pt x="13" y="18"/>
                  <a:pt x="13" y="23"/>
                </a:cubicBezTo>
                <a:cubicBezTo>
                  <a:pt x="13" y="28"/>
                  <a:pt x="18" y="32"/>
                  <a:pt x="23" y="32"/>
                </a:cubicBezTo>
                <a:cubicBezTo>
                  <a:pt x="28" y="32"/>
                  <a:pt x="32" y="28"/>
                  <a:pt x="32" y="23"/>
                </a:cubicBezTo>
                <a:cubicBezTo>
                  <a:pt x="32" y="18"/>
                  <a:pt x="28" y="13"/>
                  <a:pt x="23" y="13"/>
                </a:cubicBezTo>
                <a:close/>
                <a:moveTo>
                  <a:pt x="23" y="25"/>
                </a:moveTo>
                <a:cubicBezTo>
                  <a:pt x="21" y="25"/>
                  <a:pt x="20" y="24"/>
                  <a:pt x="20" y="23"/>
                </a:cubicBezTo>
                <a:cubicBezTo>
                  <a:pt x="20" y="21"/>
                  <a:pt x="21" y="20"/>
                  <a:pt x="23" y="20"/>
                </a:cubicBezTo>
                <a:cubicBezTo>
                  <a:pt x="24" y="20"/>
                  <a:pt x="25" y="21"/>
                  <a:pt x="25" y="23"/>
                </a:cubicBezTo>
                <a:cubicBezTo>
                  <a:pt x="25" y="24"/>
                  <a:pt x="24" y="25"/>
                  <a:pt x="23" y="25"/>
                </a:cubicBezTo>
                <a:close/>
                <a:moveTo>
                  <a:pt x="154" y="42"/>
                </a:moveTo>
                <a:cubicBezTo>
                  <a:pt x="154" y="18"/>
                  <a:pt x="154" y="18"/>
                  <a:pt x="154" y="18"/>
                </a:cubicBezTo>
                <a:cubicBezTo>
                  <a:pt x="154" y="14"/>
                  <a:pt x="150" y="10"/>
                  <a:pt x="145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9"/>
                  <a:pt x="40" y="8"/>
                  <a:pt x="39" y="7"/>
                </a:cubicBezTo>
                <a:cubicBezTo>
                  <a:pt x="34" y="2"/>
                  <a:pt x="28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"/>
                  <a:pt x="1" y="30"/>
                  <a:pt x="2" y="33"/>
                </a:cubicBezTo>
                <a:cubicBezTo>
                  <a:pt x="3" y="33"/>
                  <a:pt x="8" y="42"/>
                  <a:pt x="8" y="42"/>
                </a:cubicBezTo>
                <a:cubicBezTo>
                  <a:pt x="8" y="118"/>
                  <a:pt x="8" y="118"/>
                  <a:pt x="8" y="118"/>
                </a:cubicBezTo>
                <a:cubicBezTo>
                  <a:pt x="8" y="122"/>
                  <a:pt x="12" y="126"/>
                  <a:pt x="16" y="126"/>
                </a:cubicBezTo>
                <a:cubicBezTo>
                  <a:pt x="145" y="126"/>
                  <a:pt x="145" y="126"/>
                  <a:pt x="145" y="126"/>
                </a:cubicBezTo>
                <a:cubicBezTo>
                  <a:pt x="150" y="126"/>
                  <a:pt x="154" y="122"/>
                  <a:pt x="154" y="118"/>
                </a:cubicBezTo>
                <a:cubicBezTo>
                  <a:pt x="154" y="74"/>
                  <a:pt x="154" y="74"/>
                  <a:pt x="154" y="74"/>
                </a:cubicBezTo>
                <a:cubicBezTo>
                  <a:pt x="154" y="74"/>
                  <a:pt x="157" y="68"/>
                  <a:pt x="158" y="68"/>
                </a:cubicBezTo>
                <a:cubicBezTo>
                  <a:pt x="159" y="64"/>
                  <a:pt x="160" y="61"/>
                  <a:pt x="160" y="57"/>
                </a:cubicBezTo>
                <a:cubicBezTo>
                  <a:pt x="160" y="51"/>
                  <a:pt x="158" y="46"/>
                  <a:pt x="154" y="42"/>
                </a:cubicBezTo>
                <a:close/>
                <a:moveTo>
                  <a:pt x="131" y="17"/>
                </a:moveTo>
                <a:cubicBezTo>
                  <a:pt x="115" y="33"/>
                  <a:pt x="115" y="33"/>
                  <a:pt x="115" y="33"/>
                </a:cubicBezTo>
                <a:cubicBezTo>
                  <a:pt x="99" y="17"/>
                  <a:pt x="99" y="17"/>
                  <a:pt x="99" y="17"/>
                </a:cubicBezTo>
                <a:lnTo>
                  <a:pt x="131" y="17"/>
                </a:lnTo>
                <a:close/>
                <a:moveTo>
                  <a:pt x="111" y="37"/>
                </a:moveTo>
                <a:cubicBezTo>
                  <a:pt x="83" y="65"/>
                  <a:pt x="83" y="65"/>
                  <a:pt x="83" y="6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65" y="47"/>
                  <a:pt x="65" y="47"/>
                  <a:pt x="65" y="47"/>
                </a:cubicBezTo>
                <a:cubicBezTo>
                  <a:pt x="93" y="19"/>
                  <a:pt x="93" y="19"/>
                  <a:pt x="93" y="19"/>
                </a:cubicBezTo>
                <a:lnTo>
                  <a:pt x="111" y="37"/>
                </a:lnTo>
                <a:close/>
                <a:moveTo>
                  <a:pt x="55" y="76"/>
                </a:moveTo>
                <a:cubicBezTo>
                  <a:pt x="70" y="61"/>
                  <a:pt x="70" y="61"/>
                  <a:pt x="70" y="61"/>
                </a:cubicBezTo>
                <a:cubicBezTo>
                  <a:pt x="90" y="81"/>
                  <a:pt x="90" y="81"/>
                  <a:pt x="90" y="81"/>
                </a:cubicBezTo>
                <a:cubicBezTo>
                  <a:pt x="75" y="96"/>
                  <a:pt x="75" y="96"/>
                  <a:pt x="75" y="96"/>
                </a:cubicBezTo>
                <a:lnTo>
                  <a:pt x="55" y="76"/>
                </a:lnTo>
                <a:close/>
                <a:moveTo>
                  <a:pt x="59" y="89"/>
                </a:moveTo>
                <a:cubicBezTo>
                  <a:pt x="41" y="106"/>
                  <a:pt x="41" y="106"/>
                  <a:pt x="41" y="106"/>
                </a:cubicBezTo>
                <a:cubicBezTo>
                  <a:pt x="27" y="92"/>
                  <a:pt x="27" y="92"/>
                  <a:pt x="27" y="92"/>
                </a:cubicBezTo>
                <a:cubicBezTo>
                  <a:pt x="45" y="75"/>
                  <a:pt x="45" y="75"/>
                  <a:pt x="45" y="75"/>
                </a:cubicBezTo>
                <a:lnTo>
                  <a:pt x="59" y="89"/>
                </a:lnTo>
                <a:close/>
                <a:moveTo>
                  <a:pt x="43" y="33"/>
                </a:moveTo>
                <a:cubicBezTo>
                  <a:pt x="44" y="30"/>
                  <a:pt x="45" y="26"/>
                  <a:pt x="45" y="23"/>
                </a:cubicBezTo>
                <a:cubicBezTo>
                  <a:pt x="45" y="21"/>
                  <a:pt x="45" y="18"/>
                  <a:pt x="44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60" y="43"/>
                  <a:pt x="60" y="43"/>
                  <a:pt x="60" y="43"/>
                </a:cubicBezTo>
                <a:cubicBezTo>
                  <a:pt x="51" y="33"/>
                  <a:pt x="51" y="33"/>
                  <a:pt x="51" y="33"/>
                </a:cubicBezTo>
                <a:cubicBezTo>
                  <a:pt x="50" y="32"/>
                  <a:pt x="48" y="32"/>
                  <a:pt x="47" y="33"/>
                </a:cubicBezTo>
                <a:cubicBezTo>
                  <a:pt x="46" y="35"/>
                  <a:pt x="46" y="36"/>
                  <a:pt x="47" y="38"/>
                </a:cubicBezTo>
                <a:cubicBezTo>
                  <a:pt x="66" y="57"/>
                  <a:pt x="66" y="57"/>
                  <a:pt x="66" y="57"/>
                </a:cubicBezTo>
                <a:cubicBezTo>
                  <a:pt x="51" y="72"/>
                  <a:pt x="51" y="72"/>
                  <a:pt x="51" y="72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59"/>
                  <a:pt x="35" y="59"/>
                  <a:pt x="34" y="60"/>
                </a:cubicBezTo>
                <a:cubicBezTo>
                  <a:pt x="33" y="61"/>
                  <a:pt x="33" y="63"/>
                  <a:pt x="34" y="64"/>
                </a:cubicBezTo>
                <a:cubicBezTo>
                  <a:pt x="40" y="71"/>
                  <a:pt x="40" y="71"/>
                  <a:pt x="40" y="71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7"/>
                  <a:pt x="17" y="57"/>
                  <a:pt x="17" y="57"/>
                </a:cubicBezTo>
                <a:cubicBezTo>
                  <a:pt x="18" y="59"/>
                  <a:pt x="20" y="60"/>
                  <a:pt x="23" y="60"/>
                </a:cubicBezTo>
                <a:cubicBezTo>
                  <a:pt x="25" y="60"/>
                  <a:pt x="27" y="59"/>
                  <a:pt x="28" y="57"/>
                </a:cubicBezTo>
                <a:cubicBezTo>
                  <a:pt x="28" y="57"/>
                  <a:pt x="43" y="33"/>
                  <a:pt x="43" y="33"/>
                </a:cubicBezTo>
                <a:close/>
                <a:moveTo>
                  <a:pt x="8" y="30"/>
                </a:moveTo>
                <a:cubicBezTo>
                  <a:pt x="7" y="28"/>
                  <a:pt x="7" y="25"/>
                  <a:pt x="7" y="23"/>
                </a:cubicBezTo>
                <a:cubicBezTo>
                  <a:pt x="7" y="14"/>
                  <a:pt x="14" y="7"/>
                  <a:pt x="22" y="7"/>
                </a:cubicBezTo>
                <a:cubicBezTo>
                  <a:pt x="27" y="7"/>
                  <a:pt x="31" y="8"/>
                  <a:pt x="34" y="11"/>
                </a:cubicBezTo>
                <a:cubicBezTo>
                  <a:pt x="35" y="12"/>
                  <a:pt x="36" y="13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7"/>
                  <a:pt x="39" y="20"/>
                  <a:pt x="39" y="23"/>
                </a:cubicBezTo>
                <a:cubicBezTo>
                  <a:pt x="39" y="25"/>
                  <a:pt x="38" y="28"/>
                  <a:pt x="37" y="30"/>
                </a:cubicBezTo>
                <a:cubicBezTo>
                  <a:pt x="23" y="54"/>
                  <a:pt x="23" y="54"/>
                  <a:pt x="23" y="54"/>
                </a:cubicBezTo>
                <a:lnTo>
                  <a:pt x="8" y="30"/>
                </a:lnTo>
                <a:close/>
                <a:moveTo>
                  <a:pt x="16" y="119"/>
                </a:moveTo>
                <a:cubicBezTo>
                  <a:pt x="15" y="119"/>
                  <a:pt x="15" y="119"/>
                  <a:pt x="15" y="118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23" y="96"/>
                  <a:pt x="23" y="96"/>
                  <a:pt x="23" y="96"/>
                </a:cubicBezTo>
                <a:cubicBezTo>
                  <a:pt x="46" y="119"/>
                  <a:pt x="46" y="119"/>
                  <a:pt x="46" y="119"/>
                </a:cubicBezTo>
                <a:lnTo>
                  <a:pt x="16" y="119"/>
                </a:lnTo>
                <a:close/>
                <a:moveTo>
                  <a:pt x="55" y="119"/>
                </a:moveTo>
                <a:cubicBezTo>
                  <a:pt x="46" y="110"/>
                  <a:pt x="46" y="110"/>
                  <a:pt x="46" y="110"/>
                </a:cubicBezTo>
                <a:cubicBezTo>
                  <a:pt x="63" y="93"/>
                  <a:pt x="63" y="93"/>
                  <a:pt x="63" y="93"/>
                </a:cubicBezTo>
                <a:cubicBezTo>
                  <a:pt x="89" y="119"/>
                  <a:pt x="89" y="119"/>
                  <a:pt x="89" y="119"/>
                </a:cubicBezTo>
                <a:lnTo>
                  <a:pt x="55" y="119"/>
                </a:lnTo>
                <a:close/>
                <a:moveTo>
                  <a:pt x="79" y="100"/>
                </a:moveTo>
                <a:cubicBezTo>
                  <a:pt x="94" y="85"/>
                  <a:pt x="94" y="85"/>
                  <a:pt x="94" y="85"/>
                </a:cubicBezTo>
                <a:cubicBezTo>
                  <a:pt x="105" y="96"/>
                  <a:pt x="105" y="96"/>
                  <a:pt x="105" y="96"/>
                </a:cubicBezTo>
                <a:cubicBezTo>
                  <a:pt x="90" y="112"/>
                  <a:pt x="90" y="112"/>
                  <a:pt x="90" y="112"/>
                </a:cubicBezTo>
                <a:lnTo>
                  <a:pt x="79" y="100"/>
                </a:lnTo>
                <a:close/>
                <a:moveTo>
                  <a:pt x="98" y="119"/>
                </a:moveTo>
                <a:cubicBezTo>
                  <a:pt x="94" y="116"/>
                  <a:pt x="94" y="116"/>
                  <a:pt x="94" y="116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129" y="119"/>
                  <a:pt x="129" y="119"/>
                  <a:pt x="129" y="119"/>
                </a:cubicBezTo>
                <a:lnTo>
                  <a:pt x="98" y="119"/>
                </a:lnTo>
                <a:close/>
                <a:moveTo>
                  <a:pt x="145" y="119"/>
                </a:moveTo>
                <a:cubicBezTo>
                  <a:pt x="137" y="119"/>
                  <a:pt x="137" y="119"/>
                  <a:pt x="137" y="11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2" y="88"/>
                  <a:pt x="122" y="86"/>
                  <a:pt x="121" y="85"/>
                </a:cubicBezTo>
                <a:cubicBezTo>
                  <a:pt x="120" y="84"/>
                  <a:pt x="118" y="84"/>
                  <a:pt x="117" y="85"/>
                </a:cubicBezTo>
                <a:cubicBezTo>
                  <a:pt x="110" y="92"/>
                  <a:pt x="110" y="92"/>
                  <a:pt x="110" y="92"/>
                </a:cubicBezTo>
                <a:cubicBezTo>
                  <a:pt x="96" y="79"/>
                  <a:pt x="96" y="79"/>
                  <a:pt x="96" y="79"/>
                </a:cubicBezTo>
                <a:cubicBezTo>
                  <a:pt x="96" y="79"/>
                  <a:pt x="96" y="79"/>
                  <a:pt x="96" y="79"/>
                </a:cubicBezTo>
                <a:cubicBezTo>
                  <a:pt x="96" y="79"/>
                  <a:pt x="96" y="79"/>
                  <a:pt x="96" y="79"/>
                </a:cubicBezTo>
                <a:cubicBezTo>
                  <a:pt x="87" y="69"/>
                  <a:pt x="87" y="69"/>
                  <a:pt x="87" y="69"/>
                </a:cubicBezTo>
                <a:cubicBezTo>
                  <a:pt x="98" y="58"/>
                  <a:pt x="98" y="58"/>
                  <a:pt x="98" y="58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5" y="64"/>
                  <a:pt x="106" y="65"/>
                  <a:pt x="106" y="65"/>
                </a:cubicBezTo>
                <a:cubicBezTo>
                  <a:pt x="107" y="65"/>
                  <a:pt x="108" y="64"/>
                  <a:pt x="109" y="64"/>
                </a:cubicBezTo>
                <a:cubicBezTo>
                  <a:pt x="110" y="62"/>
                  <a:pt x="110" y="60"/>
                  <a:pt x="109" y="59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46" y="17"/>
                  <a:pt x="147" y="17"/>
                  <a:pt x="147" y="18"/>
                </a:cubicBezTo>
                <a:cubicBezTo>
                  <a:pt x="147" y="37"/>
                  <a:pt x="147" y="37"/>
                  <a:pt x="147" y="37"/>
                </a:cubicBezTo>
                <a:cubicBezTo>
                  <a:pt x="144" y="35"/>
                  <a:pt x="141" y="35"/>
                  <a:pt x="137" y="35"/>
                </a:cubicBezTo>
                <a:cubicBezTo>
                  <a:pt x="125" y="35"/>
                  <a:pt x="115" y="45"/>
                  <a:pt x="115" y="57"/>
                </a:cubicBezTo>
                <a:cubicBezTo>
                  <a:pt x="115" y="61"/>
                  <a:pt x="116" y="64"/>
                  <a:pt x="117" y="68"/>
                </a:cubicBezTo>
                <a:cubicBezTo>
                  <a:pt x="117" y="68"/>
                  <a:pt x="132" y="92"/>
                  <a:pt x="132" y="92"/>
                </a:cubicBezTo>
                <a:cubicBezTo>
                  <a:pt x="133" y="94"/>
                  <a:pt x="135" y="95"/>
                  <a:pt x="137" y="95"/>
                </a:cubicBezTo>
                <a:cubicBezTo>
                  <a:pt x="140" y="95"/>
                  <a:pt x="142" y="94"/>
                  <a:pt x="143" y="92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7" y="119"/>
                  <a:pt x="146" y="119"/>
                  <a:pt x="145" y="119"/>
                </a:cubicBezTo>
                <a:close/>
                <a:moveTo>
                  <a:pt x="152" y="65"/>
                </a:moveTo>
                <a:cubicBezTo>
                  <a:pt x="147" y="72"/>
                  <a:pt x="147" y="72"/>
                  <a:pt x="147" y="72"/>
                </a:cubicBezTo>
                <a:cubicBezTo>
                  <a:pt x="147" y="72"/>
                  <a:pt x="147" y="72"/>
                  <a:pt x="147" y="72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2" y="62"/>
                  <a:pt x="121" y="60"/>
                  <a:pt x="121" y="57"/>
                </a:cubicBezTo>
                <a:cubicBezTo>
                  <a:pt x="121" y="49"/>
                  <a:pt x="129" y="41"/>
                  <a:pt x="137" y="41"/>
                </a:cubicBezTo>
                <a:cubicBezTo>
                  <a:pt x="141" y="41"/>
                  <a:pt x="146" y="43"/>
                  <a:pt x="149" y="46"/>
                </a:cubicBezTo>
                <a:cubicBezTo>
                  <a:pt x="152" y="49"/>
                  <a:pt x="153" y="53"/>
                  <a:pt x="153" y="57"/>
                </a:cubicBezTo>
                <a:cubicBezTo>
                  <a:pt x="153" y="60"/>
                  <a:pt x="153" y="62"/>
                  <a:pt x="152" y="65"/>
                </a:cubicBezTo>
                <a:close/>
                <a:moveTo>
                  <a:pt x="137" y="48"/>
                </a:moveTo>
                <a:cubicBezTo>
                  <a:pt x="132" y="48"/>
                  <a:pt x="128" y="52"/>
                  <a:pt x="128" y="57"/>
                </a:cubicBezTo>
                <a:cubicBezTo>
                  <a:pt x="128" y="62"/>
                  <a:pt x="132" y="67"/>
                  <a:pt x="137" y="67"/>
                </a:cubicBezTo>
                <a:cubicBezTo>
                  <a:pt x="142" y="67"/>
                  <a:pt x="147" y="62"/>
                  <a:pt x="147" y="57"/>
                </a:cubicBezTo>
                <a:cubicBezTo>
                  <a:pt x="147" y="52"/>
                  <a:pt x="142" y="48"/>
                  <a:pt x="137" y="48"/>
                </a:cubicBezTo>
                <a:close/>
                <a:moveTo>
                  <a:pt x="137" y="60"/>
                </a:moveTo>
                <a:cubicBezTo>
                  <a:pt x="136" y="60"/>
                  <a:pt x="135" y="59"/>
                  <a:pt x="135" y="57"/>
                </a:cubicBezTo>
                <a:cubicBezTo>
                  <a:pt x="135" y="56"/>
                  <a:pt x="136" y="55"/>
                  <a:pt x="137" y="55"/>
                </a:cubicBezTo>
                <a:cubicBezTo>
                  <a:pt x="139" y="55"/>
                  <a:pt x="140" y="56"/>
                  <a:pt x="140" y="57"/>
                </a:cubicBezTo>
                <a:cubicBezTo>
                  <a:pt x="140" y="59"/>
                  <a:pt x="139" y="60"/>
                  <a:pt x="137" y="60"/>
                </a:cubicBezTo>
                <a:close/>
              </a:path>
            </a:pathLst>
          </a:custGeom>
          <a:solidFill>
            <a:srgbClr val="43C46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58E2DC1D-B457-D040-8CAA-0AE53DC4E836}"/>
              </a:ext>
            </a:extLst>
          </p:cNvPr>
          <p:cNvSpPr>
            <a:spLocks noEditPoints="1"/>
          </p:cNvSpPr>
          <p:nvPr/>
        </p:nvSpPr>
        <p:spPr bwMode="auto">
          <a:xfrm>
            <a:off x="639186" y="4032587"/>
            <a:ext cx="288737" cy="395295"/>
          </a:xfrm>
          <a:custGeom>
            <a:avLst/>
            <a:gdLst>
              <a:gd name="T0" fmla="*/ 14 w 118"/>
              <a:gd name="T1" fmla="*/ 21 h 160"/>
              <a:gd name="T2" fmla="*/ 55 w 118"/>
              <a:gd name="T3" fmla="*/ 21 h 160"/>
              <a:gd name="T4" fmla="*/ 34 w 118"/>
              <a:gd name="T5" fmla="*/ 33 h 160"/>
              <a:gd name="T6" fmla="*/ 34 w 118"/>
              <a:gd name="T7" fmla="*/ 8 h 160"/>
              <a:gd name="T8" fmla="*/ 34 w 118"/>
              <a:gd name="T9" fmla="*/ 33 h 160"/>
              <a:gd name="T10" fmla="*/ 102 w 118"/>
              <a:gd name="T11" fmla="*/ 21 h 160"/>
              <a:gd name="T12" fmla="*/ 61 w 118"/>
              <a:gd name="T13" fmla="*/ 21 h 160"/>
              <a:gd name="T14" fmla="*/ 81 w 118"/>
              <a:gd name="T15" fmla="*/ 8 h 160"/>
              <a:gd name="T16" fmla="*/ 81 w 118"/>
              <a:gd name="T17" fmla="*/ 33 h 160"/>
              <a:gd name="T18" fmla="*/ 81 w 118"/>
              <a:gd name="T19" fmla="*/ 8 h 160"/>
              <a:gd name="T20" fmla="*/ 0 w 118"/>
              <a:gd name="T21" fmla="*/ 92 h 160"/>
              <a:gd name="T22" fmla="*/ 11 w 118"/>
              <a:gd name="T23" fmla="*/ 144 h 160"/>
              <a:gd name="T24" fmla="*/ 45 w 118"/>
              <a:gd name="T25" fmla="*/ 160 h 160"/>
              <a:gd name="T26" fmla="*/ 45 w 118"/>
              <a:gd name="T27" fmla="*/ 152 h 160"/>
              <a:gd name="T28" fmla="*/ 19 w 118"/>
              <a:gd name="T29" fmla="*/ 144 h 160"/>
              <a:gd name="T30" fmla="*/ 16 w 118"/>
              <a:gd name="T31" fmla="*/ 103 h 160"/>
              <a:gd name="T32" fmla="*/ 8 w 118"/>
              <a:gd name="T33" fmla="*/ 66 h 160"/>
              <a:gd name="T34" fmla="*/ 38 w 118"/>
              <a:gd name="T35" fmla="*/ 53 h 160"/>
              <a:gd name="T36" fmla="*/ 38 w 118"/>
              <a:gd name="T37" fmla="*/ 45 h 160"/>
              <a:gd name="T38" fmla="*/ 0 w 118"/>
              <a:gd name="T39" fmla="*/ 66 h 160"/>
              <a:gd name="T40" fmla="*/ 45 w 118"/>
              <a:gd name="T41" fmla="*/ 92 h 160"/>
              <a:gd name="T42" fmla="*/ 56 w 118"/>
              <a:gd name="T43" fmla="*/ 144 h 160"/>
              <a:gd name="T44" fmla="*/ 91 w 118"/>
              <a:gd name="T45" fmla="*/ 160 h 160"/>
              <a:gd name="T46" fmla="*/ 107 w 118"/>
              <a:gd name="T47" fmla="*/ 110 h 160"/>
              <a:gd name="T48" fmla="*/ 118 w 118"/>
              <a:gd name="T49" fmla="*/ 66 h 160"/>
              <a:gd name="T50" fmla="*/ 66 w 118"/>
              <a:gd name="T51" fmla="*/ 45 h 160"/>
              <a:gd name="T52" fmla="*/ 53 w 118"/>
              <a:gd name="T53" fmla="*/ 66 h 160"/>
              <a:gd name="T54" fmla="*/ 97 w 118"/>
              <a:gd name="T55" fmla="*/ 53 h 160"/>
              <a:gd name="T56" fmla="*/ 110 w 118"/>
              <a:gd name="T57" fmla="*/ 92 h 160"/>
              <a:gd name="T58" fmla="*/ 99 w 118"/>
              <a:gd name="T59" fmla="*/ 107 h 160"/>
              <a:gd name="T60" fmla="*/ 91 w 118"/>
              <a:gd name="T61" fmla="*/ 152 h 160"/>
              <a:gd name="T62" fmla="*/ 64 w 118"/>
              <a:gd name="T63" fmla="*/ 144 h 160"/>
              <a:gd name="T64" fmla="*/ 61 w 118"/>
              <a:gd name="T65" fmla="*/ 103 h 160"/>
              <a:gd name="T66" fmla="*/ 53 w 118"/>
              <a:gd name="T67" fmla="*/ 6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8" h="160">
                <a:moveTo>
                  <a:pt x="34" y="0"/>
                </a:moveTo>
                <a:cubicBezTo>
                  <a:pt x="23" y="0"/>
                  <a:pt x="14" y="9"/>
                  <a:pt x="14" y="21"/>
                </a:cubicBezTo>
                <a:cubicBezTo>
                  <a:pt x="14" y="32"/>
                  <a:pt x="23" y="41"/>
                  <a:pt x="34" y="41"/>
                </a:cubicBezTo>
                <a:cubicBezTo>
                  <a:pt x="45" y="41"/>
                  <a:pt x="55" y="32"/>
                  <a:pt x="55" y="21"/>
                </a:cubicBezTo>
                <a:cubicBezTo>
                  <a:pt x="55" y="9"/>
                  <a:pt x="45" y="0"/>
                  <a:pt x="34" y="0"/>
                </a:cubicBezTo>
                <a:close/>
                <a:moveTo>
                  <a:pt x="34" y="33"/>
                </a:moveTo>
                <a:cubicBezTo>
                  <a:pt x="27" y="33"/>
                  <a:pt x="22" y="27"/>
                  <a:pt x="22" y="21"/>
                </a:cubicBezTo>
                <a:cubicBezTo>
                  <a:pt x="22" y="14"/>
                  <a:pt x="27" y="8"/>
                  <a:pt x="34" y="8"/>
                </a:cubicBezTo>
                <a:cubicBezTo>
                  <a:pt x="41" y="8"/>
                  <a:pt x="47" y="14"/>
                  <a:pt x="47" y="21"/>
                </a:cubicBezTo>
                <a:cubicBezTo>
                  <a:pt x="47" y="27"/>
                  <a:pt x="41" y="33"/>
                  <a:pt x="34" y="33"/>
                </a:cubicBezTo>
                <a:close/>
                <a:moveTo>
                  <a:pt x="81" y="41"/>
                </a:moveTo>
                <a:cubicBezTo>
                  <a:pt x="93" y="41"/>
                  <a:pt x="102" y="32"/>
                  <a:pt x="102" y="21"/>
                </a:cubicBezTo>
                <a:cubicBezTo>
                  <a:pt x="102" y="9"/>
                  <a:pt x="93" y="0"/>
                  <a:pt x="81" y="0"/>
                </a:cubicBezTo>
                <a:cubicBezTo>
                  <a:pt x="70" y="0"/>
                  <a:pt x="61" y="9"/>
                  <a:pt x="61" y="21"/>
                </a:cubicBezTo>
                <a:cubicBezTo>
                  <a:pt x="61" y="32"/>
                  <a:pt x="70" y="41"/>
                  <a:pt x="81" y="41"/>
                </a:cubicBezTo>
                <a:close/>
                <a:moveTo>
                  <a:pt x="81" y="8"/>
                </a:moveTo>
                <a:cubicBezTo>
                  <a:pt x="88" y="8"/>
                  <a:pt x="94" y="14"/>
                  <a:pt x="94" y="21"/>
                </a:cubicBezTo>
                <a:cubicBezTo>
                  <a:pt x="94" y="27"/>
                  <a:pt x="88" y="33"/>
                  <a:pt x="81" y="33"/>
                </a:cubicBezTo>
                <a:cubicBezTo>
                  <a:pt x="75" y="33"/>
                  <a:pt x="69" y="27"/>
                  <a:pt x="69" y="21"/>
                </a:cubicBezTo>
                <a:cubicBezTo>
                  <a:pt x="69" y="14"/>
                  <a:pt x="75" y="8"/>
                  <a:pt x="81" y="8"/>
                </a:cubicBezTo>
                <a:close/>
                <a:moveTo>
                  <a:pt x="0" y="66"/>
                </a:move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4" y="106"/>
                  <a:pt x="11" y="110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53"/>
                  <a:pt x="18" y="160"/>
                  <a:pt x="27" y="160"/>
                </a:cubicBezTo>
                <a:cubicBezTo>
                  <a:pt x="45" y="160"/>
                  <a:pt x="45" y="160"/>
                  <a:pt x="45" y="160"/>
                </a:cubicBezTo>
                <a:cubicBezTo>
                  <a:pt x="48" y="160"/>
                  <a:pt x="49" y="158"/>
                  <a:pt x="49" y="156"/>
                </a:cubicBezTo>
                <a:cubicBezTo>
                  <a:pt x="49" y="154"/>
                  <a:pt x="48" y="152"/>
                  <a:pt x="45" y="152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22" y="152"/>
                  <a:pt x="19" y="148"/>
                  <a:pt x="19" y="144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19" y="105"/>
                  <a:pt x="18" y="104"/>
                  <a:pt x="16" y="103"/>
                </a:cubicBezTo>
                <a:cubicBezTo>
                  <a:pt x="11" y="101"/>
                  <a:pt x="8" y="97"/>
                  <a:pt x="8" y="92"/>
                </a:cubicBezTo>
                <a:cubicBezTo>
                  <a:pt x="8" y="66"/>
                  <a:pt x="8" y="66"/>
                  <a:pt x="8" y="66"/>
                </a:cubicBezTo>
                <a:cubicBezTo>
                  <a:pt x="8" y="59"/>
                  <a:pt x="14" y="53"/>
                  <a:pt x="20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40" y="53"/>
                  <a:pt x="42" y="51"/>
                  <a:pt x="42" y="49"/>
                </a:cubicBezTo>
                <a:cubicBezTo>
                  <a:pt x="42" y="47"/>
                  <a:pt x="40" y="45"/>
                  <a:pt x="38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9" y="45"/>
                  <a:pt x="0" y="54"/>
                  <a:pt x="0" y="66"/>
                </a:cubicBezTo>
                <a:close/>
                <a:moveTo>
                  <a:pt x="45" y="66"/>
                </a:moveTo>
                <a:cubicBezTo>
                  <a:pt x="45" y="92"/>
                  <a:pt x="45" y="92"/>
                  <a:pt x="45" y="92"/>
                </a:cubicBezTo>
                <a:cubicBezTo>
                  <a:pt x="45" y="99"/>
                  <a:pt x="50" y="106"/>
                  <a:pt x="56" y="110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91" y="160"/>
                  <a:pt x="91" y="160"/>
                  <a:pt x="91" y="160"/>
                </a:cubicBezTo>
                <a:cubicBezTo>
                  <a:pt x="100" y="160"/>
                  <a:pt x="107" y="153"/>
                  <a:pt x="107" y="144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113" y="106"/>
                  <a:pt x="118" y="99"/>
                  <a:pt x="118" y="92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18" y="54"/>
                  <a:pt x="109" y="45"/>
                  <a:pt x="97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54" y="45"/>
                  <a:pt x="45" y="54"/>
                  <a:pt x="45" y="66"/>
                </a:cubicBezTo>
                <a:close/>
                <a:moveTo>
                  <a:pt x="53" y="66"/>
                </a:moveTo>
                <a:cubicBezTo>
                  <a:pt x="53" y="59"/>
                  <a:pt x="59" y="53"/>
                  <a:pt x="66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104" y="53"/>
                  <a:pt x="110" y="59"/>
                  <a:pt x="110" y="66"/>
                </a:cubicBezTo>
                <a:cubicBezTo>
                  <a:pt x="110" y="92"/>
                  <a:pt x="110" y="92"/>
                  <a:pt x="110" y="92"/>
                </a:cubicBezTo>
                <a:cubicBezTo>
                  <a:pt x="110" y="97"/>
                  <a:pt x="106" y="101"/>
                  <a:pt x="102" y="103"/>
                </a:cubicBezTo>
                <a:cubicBezTo>
                  <a:pt x="100" y="104"/>
                  <a:pt x="99" y="105"/>
                  <a:pt x="99" y="107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95" y="152"/>
                  <a:pt x="91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68" y="152"/>
                  <a:pt x="64" y="148"/>
                  <a:pt x="64" y="144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4" y="105"/>
                  <a:pt x="63" y="104"/>
                  <a:pt x="61" y="103"/>
                </a:cubicBezTo>
                <a:cubicBezTo>
                  <a:pt x="57" y="101"/>
                  <a:pt x="53" y="97"/>
                  <a:pt x="53" y="92"/>
                </a:cubicBezTo>
                <a:cubicBezTo>
                  <a:pt x="53" y="66"/>
                  <a:pt x="53" y="66"/>
                  <a:pt x="53" y="66"/>
                </a:cubicBezTo>
                <a:close/>
              </a:path>
            </a:pathLst>
          </a:custGeom>
          <a:solidFill>
            <a:srgbClr val="43C46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3" name="Freeform 157">
            <a:extLst>
              <a:ext uri="{FF2B5EF4-FFF2-40B4-BE49-F238E27FC236}">
                <a16:creationId xmlns:a16="http://schemas.microsoft.com/office/drawing/2014/main" id="{7EA2C3F5-F795-444C-A926-5D7C64A21E95}"/>
              </a:ext>
            </a:extLst>
          </p:cNvPr>
          <p:cNvSpPr>
            <a:spLocks noEditPoints="1"/>
          </p:cNvSpPr>
          <p:nvPr/>
        </p:nvSpPr>
        <p:spPr bwMode="auto">
          <a:xfrm>
            <a:off x="636418" y="2324773"/>
            <a:ext cx="372489" cy="314017"/>
          </a:xfrm>
          <a:custGeom>
            <a:avLst/>
            <a:gdLst>
              <a:gd name="T0" fmla="*/ 70 w 160"/>
              <a:gd name="T1" fmla="*/ 74 h 134"/>
              <a:gd name="T2" fmla="*/ 68 w 160"/>
              <a:gd name="T3" fmla="*/ 39 h 134"/>
              <a:gd name="T4" fmla="*/ 46 w 160"/>
              <a:gd name="T5" fmla="*/ 0 h 134"/>
              <a:gd name="T6" fmla="*/ 18 w 160"/>
              <a:gd name="T7" fmla="*/ 34 h 134"/>
              <a:gd name="T8" fmla="*/ 32 w 160"/>
              <a:gd name="T9" fmla="*/ 61 h 134"/>
              <a:gd name="T10" fmla="*/ 0 w 160"/>
              <a:gd name="T11" fmla="*/ 92 h 134"/>
              <a:gd name="T12" fmla="*/ 62 w 160"/>
              <a:gd name="T13" fmla="*/ 115 h 134"/>
              <a:gd name="T14" fmla="*/ 7 w 160"/>
              <a:gd name="T15" fmla="*/ 108 h 134"/>
              <a:gd name="T16" fmla="*/ 19 w 160"/>
              <a:gd name="T17" fmla="*/ 80 h 134"/>
              <a:gd name="T18" fmla="*/ 44 w 160"/>
              <a:gd name="T19" fmla="*/ 103 h 134"/>
              <a:gd name="T20" fmla="*/ 69 w 160"/>
              <a:gd name="T21" fmla="*/ 80 h 134"/>
              <a:gd name="T22" fmla="*/ 82 w 160"/>
              <a:gd name="T23" fmla="*/ 87 h 134"/>
              <a:gd name="T24" fmla="*/ 34 w 160"/>
              <a:gd name="T25" fmla="*/ 9 h 134"/>
              <a:gd name="T26" fmla="*/ 46 w 160"/>
              <a:gd name="T27" fmla="*/ 7 h 134"/>
              <a:gd name="T28" fmla="*/ 40 w 160"/>
              <a:gd name="T29" fmla="*/ 24 h 134"/>
              <a:gd name="T30" fmla="*/ 32 w 160"/>
              <a:gd name="T31" fmla="*/ 19 h 134"/>
              <a:gd name="T32" fmla="*/ 34 w 160"/>
              <a:gd name="T33" fmla="*/ 9 h 134"/>
              <a:gd name="T34" fmla="*/ 33 w 160"/>
              <a:gd name="T35" fmla="*/ 28 h 134"/>
              <a:gd name="T36" fmla="*/ 62 w 160"/>
              <a:gd name="T37" fmla="*/ 33 h 134"/>
              <a:gd name="T38" fmla="*/ 32 w 160"/>
              <a:gd name="T39" fmla="*/ 52 h 134"/>
              <a:gd name="T40" fmla="*/ 31 w 160"/>
              <a:gd name="T41" fmla="*/ 76 h 134"/>
              <a:gd name="T42" fmla="*/ 50 w 160"/>
              <a:gd name="T43" fmla="*/ 64 h 134"/>
              <a:gd name="T44" fmla="*/ 142 w 160"/>
              <a:gd name="T45" fmla="*/ 92 h 134"/>
              <a:gd name="T46" fmla="*/ 138 w 160"/>
              <a:gd name="T47" fmla="*/ 67 h 134"/>
              <a:gd name="T48" fmla="*/ 143 w 160"/>
              <a:gd name="T49" fmla="*/ 68 h 134"/>
              <a:gd name="T50" fmla="*/ 124 w 160"/>
              <a:gd name="T51" fmla="*/ 16 h 134"/>
              <a:gd name="T52" fmla="*/ 91 w 160"/>
              <a:gd name="T53" fmla="*/ 25 h 134"/>
              <a:gd name="T54" fmla="*/ 87 w 160"/>
              <a:gd name="T55" fmla="*/ 66 h 134"/>
              <a:gd name="T56" fmla="*/ 93 w 160"/>
              <a:gd name="T57" fmla="*/ 64 h 134"/>
              <a:gd name="T58" fmla="*/ 90 w 160"/>
              <a:gd name="T59" fmla="*/ 92 h 134"/>
              <a:gd name="T60" fmla="*/ 72 w 160"/>
              <a:gd name="T61" fmla="*/ 130 h 134"/>
              <a:gd name="T62" fmla="*/ 160 w 160"/>
              <a:gd name="T63" fmla="*/ 130 h 134"/>
              <a:gd name="T64" fmla="*/ 91 w 160"/>
              <a:gd name="T65" fmla="*/ 57 h 134"/>
              <a:gd name="T66" fmla="*/ 96 w 160"/>
              <a:gd name="T67" fmla="*/ 29 h 134"/>
              <a:gd name="T68" fmla="*/ 122 w 160"/>
              <a:gd name="T69" fmla="*/ 23 h 134"/>
              <a:gd name="T70" fmla="*/ 144 w 160"/>
              <a:gd name="T71" fmla="*/ 46 h 134"/>
              <a:gd name="T72" fmla="*/ 126 w 160"/>
              <a:gd name="T73" fmla="*/ 39 h 134"/>
              <a:gd name="T74" fmla="*/ 120 w 160"/>
              <a:gd name="T75" fmla="*/ 44 h 134"/>
              <a:gd name="T76" fmla="*/ 101 w 160"/>
              <a:gd name="T77" fmla="*/ 51 h 134"/>
              <a:gd name="T78" fmla="*/ 103 w 160"/>
              <a:gd name="T79" fmla="*/ 57 h 134"/>
              <a:gd name="T80" fmla="*/ 126 w 160"/>
              <a:gd name="T81" fmla="*/ 48 h 134"/>
              <a:gd name="T82" fmla="*/ 134 w 160"/>
              <a:gd name="T83" fmla="*/ 55 h 134"/>
              <a:gd name="T84" fmla="*/ 99 w 160"/>
              <a:gd name="T85" fmla="*/ 59 h 134"/>
              <a:gd name="T86" fmla="*/ 122 w 160"/>
              <a:gd name="T87" fmla="*/ 83 h 134"/>
              <a:gd name="T88" fmla="*/ 100 w 160"/>
              <a:gd name="T89" fmla="*/ 96 h 134"/>
              <a:gd name="T90" fmla="*/ 79 w 160"/>
              <a:gd name="T91" fmla="*/ 127 h 134"/>
              <a:gd name="T92" fmla="*/ 91 w 160"/>
              <a:gd name="T93" fmla="*/ 99 h 134"/>
              <a:gd name="T94" fmla="*/ 138 w 160"/>
              <a:gd name="T95" fmla="*/ 99 h 134"/>
              <a:gd name="T96" fmla="*/ 153 w 160"/>
              <a:gd name="T97" fmla="*/ 11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0" h="134">
                <a:moveTo>
                  <a:pt x="85" y="82"/>
                </a:moveTo>
                <a:cubicBezTo>
                  <a:pt x="81" y="77"/>
                  <a:pt x="76" y="74"/>
                  <a:pt x="70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63" y="74"/>
                  <a:pt x="57" y="68"/>
                  <a:pt x="56" y="61"/>
                </a:cubicBezTo>
                <a:cubicBezTo>
                  <a:pt x="58" y="60"/>
                  <a:pt x="60" y="58"/>
                  <a:pt x="62" y="56"/>
                </a:cubicBezTo>
                <a:cubicBezTo>
                  <a:pt x="65" y="51"/>
                  <a:pt x="67" y="45"/>
                  <a:pt x="68" y="39"/>
                </a:cubicBezTo>
                <a:cubicBezTo>
                  <a:pt x="68" y="38"/>
                  <a:pt x="69" y="38"/>
                  <a:pt x="69" y="38"/>
                </a:cubicBezTo>
                <a:cubicBezTo>
                  <a:pt x="70" y="34"/>
                  <a:pt x="71" y="31"/>
                  <a:pt x="71" y="27"/>
                </a:cubicBezTo>
                <a:cubicBezTo>
                  <a:pt x="71" y="12"/>
                  <a:pt x="60" y="0"/>
                  <a:pt x="46" y="0"/>
                </a:cubicBezTo>
                <a:cubicBezTo>
                  <a:pt x="43" y="0"/>
                  <a:pt x="39" y="1"/>
                  <a:pt x="36" y="2"/>
                </a:cubicBezTo>
                <a:cubicBezTo>
                  <a:pt x="35" y="2"/>
                  <a:pt x="34" y="3"/>
                  <a:pt x="32" y="3"/>
                </a:cubicBezTo>
                <a:cubicBezTo>
                  <a:pt x="21" y="6"/>
                  <a:pt x="14" y="20"/>
                  <a:pt x="18" y="34"/>
                </a:cubicBezTo>
                <a:cubicBezTo>
                  <a:pt x="18" y="35"/>
                  <a:pt x="19" y="37"/>
                  <a:pt x="19" y="38"/>
                </a:cubicBezTo>
                <a:cubicBezTo>
                  <a:pt x="19" y="38"/>
                  <a:pt x="20" y="39"/>
                  <a:pt x="20" y="39"/>
                </a:cubicBezTo>
                <a:cubicBezTo>
                  <a:pt x="21" y="49"/>
                  <a:pt x="26" y="57"/>
                  <a:pt x="32" y="61"/>
                </a:cubicBezTo>
                <a:cubicBezTo>
                  <a:pt x="31" y="68"/>
                  <a:pt x="25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8" y="74"/>
                  <a:pt x="0" y="82"/>
                  <a:pt x="0" y="9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4"/>
                  <a:pt x="1" y="115"/>
                  <a:pt x="3" y="115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64" y="115"/>
                  <a:pt x="66" y="114"/>
                  <a:pt x="66" y="112"/>
                </a:cubicBezTo>
                <a:cubicBezTo>
                  <a:pt x="66" y="110"/>
                  <a:pt x="64" y="108"/>
                  <a:pt x="62" y="108"/>
                </a:cubicBezTo>
                <a:cubicBezTo>
                  <a:pt x="7" y="108"/>
                  <a:pt x="7" y="108"/>
                  <a:pt x="7" y="108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86"/>
                  <a:pt x="12" y="80"/>
                  <a:pt x="18" y="80"/>
                </a:cubicBezTo>
                <a:cubicBezTo>
                  <a:pt x="18" y="80"/>
                  <a:pt x="19" y="80"/>
                  <a:pt x="19" y="80"/>
                </a:cubicBezTo>
                <a:cubicBezTo>
                  <a:pt x="21" y="80"/>
                  <a:pt x="23" y="80"/>
                  <a:pt x="25" y="79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2" y="103"/>
                  <a:pt x="43" y="103"/>
                  <a:pt x="44" y="103"/>
                </a:cubicBezTo>
                <a:cubicBezTo>
                  <a:pt x="45" y="103"/>
                  <a:pt x="46" y="103"/>
                  <a:pt x="47" y="102"/>
                </a:cubicBezTo>
                <a:cubicBezTo>
                  <a:pt x="63" y="79"/>
                  <a:pt x="63" y="79"/>
                  <a:pt x="63" y="79"/>
                </a:cubicBezTo>
                <a:cubicBezTo>
                  <a:pt x="65" y="80"/>
                  <a:pt x="67" y="80"/>
                  <a:pt x="69" y="80"/>
                </a:cubicBezTo>
                <a:cubicBezTo>
                  <a:pt x="69" y="80"/>
                  <a:pt x="70" y="80"/>
                  <a:pt x="70" y="80"/>
                </a:cubicBezTo>
                <a:cubicBezTo>
                  <a:pt x="73" y="80"/>
                  <a:pt x="77" y="82"/>
                  <a:pt x="79" y="85"/>
                </a:cubicBezTo>
                <a:cubicBezTo>
                  <a:pt x="80" y="86"/>
                  <a:pt x="81" y="87"/>
                  <a:pt x="82" y="87"/>
                </a:cubicBezTo>
                <a:cubicBezTo>
                  <a:pt x="83" y="87"/>
                  <a:pt x="83" y="87"/>
                  <a:pt x="84" y="86"/>
                </a:cubicBezTo>
                <a:cubicBezTo>
                  <a:pt x="85" y="85"/>
                  <a:pt x="86" y="83"/>
                  <a:pt x="85" y="82"/>
                </a:cubicBezTo>
                <a:close/>
                <a:moveTo>
                  <a:pt x="34" y="9"/>
                </a:moveTo>
                <a:cubicBezTo>
                  <a:pt x="35" y="9"/>
                  <a:pt x="36" y="9"/>
                  <a:pt x="37" y="9"/>
                </a:cubicBezTo>
                <a:cubicBezTo>
                  <a:pt x="37" y="9"/>
                  <a:pt x="38" y="9"/>
                  <a:pt x="38" y="9"/>
                </a:cubicBezTo>
                <a:cubicBezTo>
                  <a:pt x="41" y="7"/>
                  <a:pt x="43" y="7"/>
                  <a:pt x="46" y="7"/>
                </a:cubicBezTo>
                <a:cubicBezTo>
                  <a:pt x="56" y="7"/>
                  <a:pt x="64" y="15"/>
                  <a:pt x="64" y="26"/>
                </a:cubicBezTo>
                <a:cubicBezTo>
                  <a:pt x="62" y="25"/>
                  <a:pt x="60" y="24"/>
                  <a:pt x="57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9" y="24"/>
                  <a:pt x="38" y="23"/>
                  <a:pt x="37" y="23"/>
                </a:cubicBezTo>
                <a:cubicBezTo>
                  <a:pt x="37" y="22"/>
                  <a:pt x="36" y="22"/>
                  <a:pt x="36" y="21"/>
                </a:cubicBezTo>
                <a:cubicBezTo>
                  <a:pt x="35" y="20"/>
                  <a:pt x="34" y="19"/>
                  <a:pt x="32" y="19"/>
                </a:cubicBezTo>
                <a:cubicBezTo>
                  <a:pt x="30" y="19"/>
                  <a:pt x="29" y="20"/>
                  <a:pt x="29" y="22"/>
                </a:cubicBezTo>
                <a:cubicBezTo>
                  <a:pt x="28" y="25"/>
                  <a:pt x="26" y="28"/>
                  <a:pt x="24" y="31"/>
                </a:cubicBezTo>
                <a:cubicBezTo>
                  <a:pt x="22" y="21"/>
                  <a:pt x="27" y="12"/>
                  <a:pt x="34" y="9"/>
                </a:cubicBezTo>
                <a:close/>
                <a:moveTo>
                  <a:pt x="26" y="38"/>
                </a:moveTo>
                <a:cubicBezTo>
                  <a:pt x="29" y="35"/>
                  <a:pt x="32" y="32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5" y="30"/>
                  <a:pt x="37" y="30"/>
                  <a:pt x="40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9" y="30"/>
                  <a:pt x="61" y="32"/>
                  <a:pt x="62" y="33"/>
                </a:cubicBezTo>
                <a:cubicBezTo>
                  <a:pt x="62" y="40"/>
                  <a:pt x="60" y="47"/>
                  <a:pt x="56" y="52"/>
                </a:cubicBezTo>
                <a:cubicBezTo>
                  <a:pt x="53" y="56"/>
                  <a:pt x="49" y="59"/>
                  <a:pt x="44" y="59"/>
                </a:cubicBezTo>
                <a:cubicBezTo>
                  <a:pt x="40" y="59"/>
                  <a:pt x="36" y="56"/>
                  <a:pt x="32" y="52"/>
                </a:cubicBezTo>
                <a:cubicBezTo>
                  <a:pt x="29" y="49"/>
                  <a:pt x="27" y="43"/>
                  <a:pt x="26" y="38"/>
                </a:cubicBezTo>
                <a:close/>
                <a:moveTo>
                  <a:pt x="44" y="94"/>
                </a:moveTo>
                <a:cubicBezTo>
                  <a:pt x="31" y="76"/>
                  <a:pt x="31" y="76"/>
                  <a:pt x="31" y="76"/>
                </a:cubicBezTo>
                <a:cubicBezTo>
                  <a:pt x="35" y="73"/>
                  <a:pt x="37" y="69"/>
                  <a:pt x="38" y="64"/>
                </a:cubicBezTo>
                <a:cubicBezTo>
                  <a:pt x="40" y="65"/>
                  <a:pt x="42" y="65"/>
                  <a:pt x="44" y="65"/>
                </a:cubicBezTo>
                <a:cubicBezTo>
                  <a:pt x="46" y="65"/>
                  <a:pt x="48" y="65"/>
                  <a:pt x="50" y="64"/>
                </a:cubicBezTo>
                <a:cubicBezTo>
                  <a:pt x="51" y="69"/>
                  <a:pt x="53" y="73"/>
                  <a:pt x="57" y="76"/>
                </a:cubicBezTo>
                <a:lnTo>
                  <a:pt x="44" y="94"/>
                </a:lnTo>
                <a:close/>
                <a:moveTo>
                  <a:pt x="142" y="92"/>
                </a:moveTo>
                <a:cubicBezTo>
                  <a:pt x="142" y="92"/>
                  <a:pt x="142" y="92"/>
                  <a:pt x="142" y="92"/>
                </a:cubicBezTo>
                <a:cubicBezTo>
                  <a:pt x="135" y="92"/>
                  <a:pt x="129" y="87"/>
                  <a:pt x="128" y="80"/>
                </a:cubicBezTo>
                <a:cubicBezTo>
                  <a:pt x="132" y="77"/>
                  <a:pt x="135" y="72"/>
                  <a:pt x="138" y="67"/>
                </a:cubicBezTo>
                <a:cubicBezTo>
                  <a:pt x="138" y="68"/>
                  <a:pt x="139" y="69"/>
                  <a:pt x="140" y="69"/>
                </a:cubicBezTo>
                <a:cubicBezTo>
                  <a:pt x="140" y="69"/>
                  <a:pt x="140" y="69"/>
                  <a:pt x="141" y="69"/>
                </a:cubicBezTo>
                <a:cubicBezTo>
                  <a:pt x="142" y="69"/>
                  <a:pt x="143" y="69"/>
                  <a:pt x="143" y="68"/>
                </a:cubicBezTo>
                <a:cubicBezTo>
                  <a:pt x="148" y="62"/>
                  <a:pt x="151" y="54"/>
                  <a:pt x="150" y="46"/>
                </a:cubicBezTo>
                <a:cubicBezTo>
                  <a:pt x="150" y="38"/>
                  <a:pt x="147" y="31"/>
                  <a:pt x="142" y="25"/>
                </a:cubicBezTo>
                <a:cubicBezTo>
                  <a:pt x="137" y="19"/>
                  <a:pt x="131" y="16"/>
                  <a:pt x="124" y="16"/>
                </a:cubicBezTo>
                <a:cubicBezTo>
                  <a:pt x="124" y="16"/>
                  <a:pt x="123" y="16"/>
                  <a:pt x="122" y="16"/>
                </a:cubicBezTo>
                <a:cubicBezTo>
                  <a:pt x="119" y="14"/>
                  <a:pt x="115" y="14"/>
                  <a:pt x="111" y="14"/>
                </a:cubicBezTo>
                <a:cubicBezTo>
                  <a:pt x="103" y="14"/>
                  <a:pt x="96" y="18"/>
                  <a:pt x="91" y="25"/>
                </a:cubicBezTo>
                <a:cubicBezTo>
                  <a:pt x="85" y="32"/>
                  <a:pt x="83" y="41"/>
                  <a:pt x="83" y="50"/>
                </a:cubicBezTo>
                <a:cubicBezTo>
                  <a:pt x="83" y="51"/>
                  <a:pt x="83" y="53"/>
                  <a:pt x="83" y="54"/>
                </a:cubicBezTo>
                <a:cubicBezTo>
                  <a:pt x="84" y="58"/>
                  <a:pt x="85" y="62"/>
                  <a:pt x="87" y="66"/>
                </a:cubicBezTo>
                <a:cubicBezTo>
                  <a:pt x="87" y="67"/>
                  <a:pt x="88" y="67"/>
                  <a:pt x="89" y="68"/>
                </a:cubicBezTo>
                <a:cubicBezTo>
                  <a:pt x="91" y="68"/>
                  <a:pt x="92" y="67"/>
                  <a:pt x="92" y="66"/>
                </a:cubicBezTo>
                <a:cubicBezTo>
                  <a:pt x="93" y="66"/>
                  <a:pt x="93" y="65"/>
                  <a:pt x="93" y="64"/>
                </a:cubicBezTo>
                <a:cubicBezTo>
                  <a:pt x="95" y="69"/>
                  <a:pt x="97" y="73"/>
                  <a:pt x="100" y="76"/>
                </a:cubicBezTo>
                <a:cubicBezTo>
                  <a:pt x="101" y="78"/>
                  <a:pt x="103" y="79"/>
                  <a:pt x="104" y="80"/>
                </a:cubicBezTo>
                <a:cubicBezTo>
                  <a:pt x="103" y="87"/>
                  <a:pt x="97" y="92"/>
                  <a:pt x="90" y="92"/>
                </a:cubicBezTo>
                <a:cubicBezTo>
                  <a:pt x="90" y="92"/>
                  <a:pt x="90" y="92"/>
                  <a:pt x="90" y="92"/>
                </a:cubicBezTo>
                <a:cubicBezTo>
                  <a:pt x="80" y="93"/>
                  <a:pt x="72" y="101"/>
                  <a:pt x="72" y="111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2" y="132"/>
                  <a:pt x="73" y="134"/>
                  <a:pt x="75" y="134"/>
                </a:cubicBezTo>
                <a:cubicBezTo>
                  <a:pt x="157" y="134"/>
                  <a:pt x="157" y="134"/>
                  <a:pt x="157" y="134"/>
                </a:cubicBezTo>
                <a:cubicBezTo>
                  <a:pt x="159" y="134"/>
                  <a:pt x="160" y="132"/>
                  <a:pt x="160" y="130"/>
                </a:cubicBezTo>
                <a:cubicBezTo>
                  <a:pt x="160" y="111"/>
                  <a:pt x="160" y="111"/>
                  <a:pt x="160" y="111"/>
                </a:cubicBezTo>
                <a:cubicBezTo>
                  <a:pt x="160" y="101"/>
                  <a:pt x="152" y="93"/>
                  <a:pt x="142" y="92"/>
                </a:cubicBezTo>
                <a:close/>
                <a:moveTo>
                  <a:pt x="91" y="57"/>
                </a:moveTo>
                <a:cubicBezTo>
                  <a:pt x="90" y="56"/>
                  <a:pt x="90" y="55"/>
                  <a:pt x="90" y="53"/>
                </a:cubicBezTo>
                <a:cubicBezTo>
                  <a:pt x="90" y="52"/>
                  <a:pt x="90" y="51"/>
                  <a:pt x="90" y="50"/>
                </a:cubicBezTo>
                <a:cubicBezTo>
                  <a:pt x="89" y="42"/>
                  <a:pt x="92" y="35"/>
                  <a:pt x="96" y="29"/>
                </a:cubicBezTo>
                <a:cubicBezTo>
                  <a:pt x="100" y="24"/>
                  <a:pt x="106" y="21"/>
                  <a:pt x="111" y="20"/>
                </a:cubicBezTo>
                <a:cubicBezTo>
                  <a:pt x="112" y="20"/>
                  <a:pt x="116" y="20"/>
                  <a:pt x="120" y="22"/>
                </a:cubicBezTo>
                <a:cubicBezTo>
                  <a:pt x="121" y="23"/>
                  <a:pt x="121" y="23"/>
                  <a:pt x="122" y="23"/>
                </a:cubicBezTo>
                <a:cubicBezTo>
                  <a:pt x="122" y="23"/>
                  <a:pt x="124" y="23"/>
                  <a:pt x="124" y="23"/>
                </a:cubicBezTo>
                <a:cubicBezTo>
                  <a:pt x="129" y="23"/>
                  <a:pt x="134" y="25"/>
                  <a:pt x="137" y="29"/>
                </a:cubicBezTo>
                <a:cubicBezTo>
                  <a:pt x="141" y="34"/>
                  <a:pt x="143" y="40"/>
                  <a:pt x="144" y="46"/>
                </a:cubicBezTo>
                <a:cubicBezTo>
                  <a:pt x="144" y="50"/>
                  <a:pt x="143" y="53"/>
                  <a:pt x="142" y="56"/>
                </a:cubicBezTo>
                <a:cubicBezTo>
                  <a:pt x="142" y="56"/>
                  <a:pt x="142" y="55"/>
                  <a:pt x="141" y="54"/>
                </a:cubicBezTo>
                <a:cubicBezTo>
                  <a:pt x="138" y="47"/>
                  <a:pt x="132" y="42"/>
                  <a:pt x="126" y="39"/>
                </a:cubicBezTo>
                <a:cubicBezTo>
                  <a:pt x="125" y="39"/>
                  <a:pt x="124" y="39"/>
                  <a:pt x="123" y="39"/>
                </a:cubicBezTo>
                <a:cubicBezTo>
                  <a:pt x="122" y="39"/>
                  <a:pt x="122" y="40"/>
                  <a:pt x="121" y="41"/>
                </a:cubicBezTo>
                <a:cubicBezTo>
                  <a:pt x="121" y="42"/>
                  <a:pt x="120" y="43"/>
                  <a:pt x="120" y="44"/>
                </a:cubicBezTo>
                <a:cubicBezTo>
                  <a:pt x="118" y="47"/>
                  <a:pt x="115" y="49"/>
                  <a:pt x="111" y="49"/>
                </a:cubicBezTo>
                <a:cubicBezTo>
                  <a:pt x="110" y="49"/>
                  <a:pt x="109" y="49"/>
                  <a:pt x="109" y="49"/>
                </a:cubicBezTo>
                <a:cubicBezTo>
                  <a:pt x="106" y="49"/>
                  <a:pt x="103" y="50"/>
                  <a:pt x="101" y="51"/>
                </a:cubicBezTo>
                <a:cubicBezTo>
                  <a:pt x="98" y="52"/>
                  <a:pt x="93" y="54"/>
                  <a:pt x="91" y="57"/>
                </a:cubicBezTo>
                <a:close/>
                <a:moveTo>
                  <a:pt x="99" y="59"/>
                </a:moveTo>
                <a:cubicBezTo>
                  <a:pt x="100" y="58"/>
                  <a:pt x="101" y="58"/>
                  <a:pt x="103" y="57"/>
                </a:cubicBezTo>
                <a:cubicBezTo>
                  <a:pt x="105" y="56"/>
                  <a:pt x="107" y="56"/>
                  <a:pt x="109" y="56"/>
                </a:cubicBezTo>
                <a:cubicBezTo>
                  <a:pt x="110" y="56"/>
                  <a:pt x="110" y="56"/>
                  <a:pt x="110" y="56"/>
                </a:cubicBezTo>
                <a:cubicBezTo>
                  <a:pt x="117" y="56"/>
                  <a:pt x="123" y="53"/>
                  <a:pt x="126" y="48"/>
                </a:cubicBezTo>
                <a:cubicBezTo>
                  <a:pt x="126" y="47"/>
                  <a:pt x="126" y="47"/>
                  <a:pt x="126" y="47"/>
                </a:cubicBezTo>
                <a:cubicBezTo>
                  <a:pt x="129" y="48"/>
                  <a:pt x="132" y="51"/>
                  <a:pt x="134" y="54"/>
                </a:cubicBezTo>
                <a:cubicBezTo>
                  <a:pt x="134" y="54"/>
                  <a:pt x="134" y="55"/>
                  <a:pt x="134" y="55"/>
                </a:cubicBezTo>
                <a:cubicBezTo>
                  <a:pt x="133" y="61"/>
                  <a:pt x="131" y="67"/>
                  <a:pt x="128" y="71"/>
                </a:cubicBezTo>
                <a:cubicBezTo>
                  <a:pt x="124" y="75"/>
                  <a:pt x="120" y="77"/>
                  <a:pt x="116" y="77"/>
                </a:cubicBezTo>
                <a:cubicBezTo>
                  <a:pt x="108" y="77"/>
                  <a:pt x="101" y="70"/>
                  <a:pt x="99" y="59"/>
                </a:cubicBezTo>
                <a:close/>
                <a:moveTo>
                  <a:pt x="110" y="83"/>
                </a:moveTo>
                <a:cubicBezTo>
                  <a:pt x="112" y="84"/>
                  <a:pt x="114" y="84"/>
                  <a:pt x="116" y="84"/>
                </a:cubicBezTo>
                <a:cubicBezTo>
                  <a:pt x="118" y="84"/>
                  <a:pt x="120" y="84"/>
                  <a:pt x="122" y="83"/>
                </a:cubicBezTo>
                <a:cubicBezTo>
                  <a:pt x="123" y="89"/>
                  <a:pt x="127" y="93"/>
                  <a:pt x="132" y="96"/>
                </a:cubicBezTo>
                <a:cubicBezTo>
                  <a:pt x="130" y="103"/>
                  <a:pt x="123" y="108"/>
                  <a:pt x="116" y="108"/>
                </a:cubicBezTo>
                <a:cubicBezTo>
                  <a:pt x="109" y="108"/>
                  <a:pt x="102" y="103"/>
                  <a:pt x="100" y="96"/>
                </a:cubicBezTo>
                <a:cubicBezTo>
                  <a:pt x="105" y="93"/>
                  <a:pt x="109" y="89"/>
                  <a:pt x="110" y="83"/>
                </a:cubicBezTo>
                <a:close/>
                <a:moveTo>
                  <a:pt x="153" y="127"/>
                </a:moveTo>
                <a:cubicBezTo>
                  <a:pt x="79" y="127"/>
                  <a:pt x="79" y="127"/>
                  <a:pt x="79" y="127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79" y="104"/>
                  <a:pt x="84" y="99"/>
                  <a:pt x="90" y="99"/>
                </a:cubicBezTo>
                <a:cubicBezTo>
                  <a:pt x="90" y="99"/>
                  <a:pt x="91" y="99"/>
                  <a:pt x="91" y="99"/>
                </a:cubicBezTo>
                <a:cubicBezTo>
                  <a:pt x="92" y="99"/>
                  <a:pt x="93" y="99"/>
                  <a:pt x="94" y="99"/>
                </a:cubicBezTo>
                <a:cubicBezTo>
                  <a:pt x="97" y="108"/>
                  <a:pt x="106" y="115"/>
                  <a:pt x="116" y="115"/>
                </a:cubicBezTo>
                <a:cubicBezTo>
                  <a:pt x="126" y="115"/>
                  <a:pt x="135" y="108"/>
                  <a:pt x="138" y="99"/>
                </a:cubicBezTo>
                <a:cubicBezTo>
                  <a:pt x="139" y="99"/>
                  <a:pt x="140" y="99"/>
                  <a:pt x="141" y="99"/>
                </a:cubicBezTo>
                <a:cubicBezTo>
                  <a:pt x="141" y="99"/>
                  <a:pt x="142" y="99"/>
                  <a:pt x="142" y="99"/>
                </a:cubicBezTo>
                <a:cubicBezTo>
                  <a:pt x="148" y="99"/>
                  <a:pt x="153" y="104"/>
                  <a:pt x="153" y="111"/>
                </a:cubicBezTo>
                <a:lnTo>
                  <a:pt x="153" y="127"/>
                </a:lnTo>
                <a:close/>
              </a:path>
            </a:pathLst>
          </a:custGeom>
          <a:solidFill>
            <a:srgbClr val="43C46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24F5DB-7F1B-6647-A912-102E3C4B742F}"/>
              </a:ext>
            </a:extLst>
          </p:cNvPr>
          <p:cNvSpPr/>
          <p:nvPr/>
        </p:nvSpPr>
        <p:spPr>
          <a:xfrm>
            <a:off x="9692833" y="4625095"/>
            <a:ext cx="200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issues resolved in September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33C929-CC2F-E44E-8F35-F7A4006E8892}"/>
              </a:ext>
            </a:extLst>
          </p:cNvPr>
          <p:cNvGrpSpPr/>
          <p:nvPr/>
        </p:nvGrpSpPr>
        <p:grpSpPr>
          <a:xfrm>
            <a:off x="624821" y="4972797"/>
            <a:ext cx="395684" cy="314017"/>
            <a:chOff x="2479675" y="4146550"/>
            <a:chExt cx="546100" cy="433388"/>
          </a:xfrm>
          <a:solidFill>
            <a:srgbClr val="42C468"/>
          </a:solidFill>
        </p:grpSpPr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CFA8C984-869F-A546-8232-94B0A66F6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675" y="4146550"/>
              <a:ext cx="546100" cy="381000"/>
            </a:xfrm>
            <a:custGeom>
              <a:avLst/>
              <a:gdLst>
                <a:gd name="T0" fmla="*/ 127 w 160"/>
                <a:gd name="T1" fmla="*/ 44 h 111"/>
                <a:gd name="T2" fmla="*/ 82 w 160"/>
                <a:gd name="T3" fmla="*/ 0 h 111"/>
                <a:gd name="T4" fmla="*/ 53 w 160"/>
                <a:gd name="T5" fmla="*/ 11 h 111"/>
                <a:gd name="T6" fmla="*/ 38 w 160"/>
                <a:gd name="T7" fmla="*/ 36 h 111"/>
                <a:gd name="T8" fmla="*/ 38 w 160"/>
                <a:gd name="T9" fmla="*/ 36 h 111"/>
                <a:gd name="T10" fmla="*/ 0 w 160"/>
                <a:gd name="T11" fmla="*/ 73 h 111"/>
                <a:gd name="T12" fmla="*/ 38 w 160"/>
                <a:gd name="T13" fmla="*/ 111 h 111"/>
                <a:gd name="T14" fmla="*/ 64 w 160"/>
                <a:gd name="T15" fmla="*/ 111 h 111"/>
                <a:gd name="T16" fmla="*/ 68 w 160"/>
                <a:gd name="T17" fmla="*/ 108 h 111"/>
                <a:gd name="T18" fmla="*/ 64 w 160"/>
                <a:gd name="T19" fmla="*/ 105 h 111"/>
                <a:gd name="T20" fmla="*/ 38 w 160"/>
                <a:gd name="T21" fmla="*/ 105 h 111"/>
                <a:gd name="T22" fmla="*/ 7 w 160"/>
                <a:gd name="T23" fmla="*/ 73 h 111"/>
                <a:gd name="T24" fmla="*/ 38 w 160"/>
                <a:gd name="T25" fmla="*/ 42 h 111"/>
                <a:gd name="T26" fmla="*/ 41 w 160"/>
                <a:gd name="T27" fmla="*/ 43 h 111"/>
                <a:gd name="T28" fmla="*/ 45 w 160"/>
                <a:gd name="T29" fmla="*/ 40 h 111"/>
                <a:gd name="T30" fmla="*/ 57 w 160"/>
                <a:gd name="T31" fmla="*/ 16 h 111"/>
                <a:gd name="T32" fmla="*/ 82 w 160"/>
                <a:gd name="T33" fmla="*/ 7 h 111"/>
                <a:gd name="T34" fmla="*/ 120 w 160"/>
                <a:gd name="T35" fmla="*/ 45 h 111"/>
                <a:gd name="T36" fmla="*/ 120 w 160"/>
                <a:gd name="T37" fmla="*/ 47 h 111"/>
                <a:gd name="T38" fmla="*/ 120 w 160"/>
                <a:gd name="T39" fmla="*/ 47 h 111"/>
                <a:gd name="T40" fmla="*/ 121 w 160"/>
                <a:gd name="T41" fmla="*/ 50 h 111"/>
                <a:gd name="T42" fmla="*/ 124 w 160"/>
                <a:gd name="T43" fmla="*/ 51 h 111"/>
                <a:gd name="T44" fmla="*/ 126 w 160"/>
                <a:gd name="T45" fmla="*/ 51 h 111"/>
                <a:gd name="T46" fmla="*/ 153 w 160"/>
                <a:gd name="T47" fmla="*/ 78 h 111"/>
                <a:gd name="T48" fmla="*/ 126 w 160"/>
                <a:gd name="T49" fmla="*/ 105 h 111"/>
                <a:gd name="T50" fmla="*/ 99 w 160"/>
                <a:gd name="T51" fmla="*/ 105 h 111"/>
                <a:gd name="T52" fmla="*/ 95 w 160"/>
                <a:gd name="T53" fmla="*/ 108 h 111"/>
                <a:gd name="T54" fmla="*/ 99 w 160"/>
                <a:gd name="T55" fmla="*/ 111 h 111"/>
                <a:gd name="T56" fmla="*/ 126 w 160"/>
                <a:gd name="T57" fmla="*/ 111 h 111"/>
                <a:gd name="T58" fmla="*/ 160 w 160"/>
                <a:gd name="T59" fmla="*/ 78 h 111"/>
                <a:gd name="T60" fmla="*/ 127 w 160"/>
                <a:gd name="T61" fmla="*/ 4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" h="111">
                  <a:moveTo>
                    <a:pt x="127" y="44"/>
                  </a:moveTo>
                  <a:cubicBezTo>
                    <a:pt x="127" y="20"/>
                    <a:pt x="107" y="0"/>
                    <a:pt x="82" y="0"/>
                  </a:cubicBezTo>
                  <a:cubicBezTo>
                    <a:pt x="71" y="0"/>
                    <a:pt x="61" y="4"/>
                    <a:pt x="53" y="11"/>
                  </a:cubicBezTo>
                  <a:cubicBezTo>
                    <a:pt x="45" y="18"/>
                    <a:pt x="40" y="2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17" y="36"/>
                    <a:pt x="0" y="53"/>
                    <a:pt x="0" y="73"/>
                  </a:cubicBezTo>
                  <a:cubicBezTo>
                    <a:pt x="0" y="94"/>
                    <a:pt x="17" y="111"/>
                    <a:pt x="38" y="111"/>
                  </a:cubicBezTo>
                  <a:cubicBezTo>
                    <a:pt x="64" y="111"/>
                    <a:pt x="64" y="111"/>
                    <a:pt x="64" y="111"/>
                  </a:cubicBezTo>
                  <a:cubicBezTo>
                    <a:pt x="66" y="111"/>
                    <a:pt x="68" y="110"/>
                    <a:pt x="68" y="108"/>
                  </a:cubicBezTo>
                  <a:cubicBezTo>
                    <a:pt x="68" y="106"/>
                    <a:pt x="66" y="105"/>
                    <a:pt x="64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1" y="105"/>
                    <a:pt x="7" y="91"/>
                    <a:pt x="7" y="73"/>
                  </a:cubicBezTo>
                  <a:cubicBezTo>
                    <a:pt x="7" y="56"/>
                    <a:pt x="21" y="42"/>
                    <a:pt x="38" y="42"/>
                  </a:cubicBezTo>
                  <a:cubicBezTo>
                    <a:pt x="39" y="42"/>
                    <a:pt x="40" y="42"/>
                    <a:pt x="41" y="43"/>
                  </a:cubicBezTo>
                  <a:cubicBezTo>
                    <a:pt x="43" y="43"/>
                    <a:pt x="44" y="41"/>
                    <a:pt x="45" y="40"/>
                  </a:cubicBezTo>
                  <a:cubicBezTo>
                    <a:pt x="46" y="31"/>
                    <a:pt x="50" y="22"/>
                    <a:pt x="57" y="16"/>
                  </a:cubicBezTo>
                  <a:cubicBezTo>
                    <a:pt x="64" y="10"/>
                    <a:pt x="73" y="7"/>
                    <a:pt x="82" y="7"/>
                  </a:cubicBezTo>
                  <a:cubicBezTo>
                    <a:pt x="103" y="7"/>
                    <a:pt x="120" y="24"/>
                    <a:pt x="120" y="45"/>
                  </a:cubicBezTo>
                  <a:cubicBezTo>
                    <a:pt x="120" y="46"/>
                    <a:pt x="120" y="46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0" y="49"/>
                    <a:pt x="121" y="50"/>
                  </a:cubicBezTo>
                  <a:cubicBezTo>
                    <a:pt x="122" y="51"/>
                    <a:pt x="123" y="51"/>
                    <a:pt x="124" y="51"/>
                  </a:cubicBezTo>
                  <a:cubicBezTo>
                    <a:pt x="125" y="51"/>
                    <a:pt x="125" y="51"/>
                    <a:pt x="126" y="51"/>
                  </a:cubicBezTo>
                  <a:cubicBezTo>
                    <a:pt x="141" y="51"/>
                    <a:pt x="153" y="63"/>
                    <a:pt x="153" y="78"/>
                  </a:cubicBezTo>
                  <a:cubicBezTo>
                    <a:pt x="153" y="93"/>
                    <a:pt x="141" y="105"/>
                    <a:pt x="126" y="105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97" y="105"/>
                    <a:pt x="95" y="106"/>
                    <a:pt x="95" y="108"/>
                  </a:cubicBezTo>
                  <a:cubicBezTo>
                    <a:pt x="95" y="110"/>
                    <a:pt x="97" y="111"/>
                    <a:pt x="99" y="111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45" y="111"/>
                    <a:pt x="160" y="96"/>
                    <a:pt x="160" y="78"/>
                  </a:cubicBezTo>
                  <a:cubicBezTo>
                    <a:pt x="160" y="59"/>
                    <a:pt x="145" y="44"/>
                    <a:pt x="127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3595F2DC-862D-4449-B5F9-9D04F087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4200525"/>
              <a:ext cx="112713" cy="100013"/>
            </a:xfrm>
            <a:custGeom>
              <a:avLst/>
              <a:gdLst>
                <a:gd name="T0" fmla="*/ 29 w 33"/>
                <a:gd name="T1" fmla="*/ 0 h 29"/>
                <a:gd name="T2" fmla="*/ 1 w 33"/>
                <a:gd name="T3" fmla="*/ 25 h 29"/>
                <a:gd name="T4" fmla="*/ 4 w 33"/>
                <a:gd name="T5" fmla="*/ 29 h 29"/>
                <a:gd name="T6" fmla="*/ 4 w 33"/>
                <a:gd name="T7" fmla="*/ 29 h 29"/>
                <a:gd name="T8" fmla="*/ 7 w 33"/>
                <a:gd name="T9" fmla="*/ 26 h 29"/>
                <a:gd name="T10" fmla="*/ 29 w 33"/>
                <a:gd name="T11" fmla="*/ 7 h 29"/>
                <a:gd name="T12" fmla="*/ 33 w 33"/>
                <a:gd name="T13" fmla="*/ 3 h 29"/>
                <a:gd name="T14" fmla="*/ 29 w 33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9">
                  <a:moveTo>
                    <a:pt x="29" y="0"/>
                  </a:moveTo>
                  <a:cubicBezTo>
                    <a:pt x="15" y="0"/>
                    <a:pt x="3" y="11"/>
                    <a:pt x="1" y="25"/>
                  </a:cubicBezTo>
                  <a:cubicBezTo>
                    <a:pt x="0" y="27"/>
                    <a:pt x="2" y="28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6" y="29"/>
                    <a:pt x="7" y="27"/>
                    <a:pt x="7" y="26"/>
                  </a:cubicBezTo>
                  <a:cubicBezTo>
                    <a:pt x="9" y="15"/>
                    <a:pt x="18" y="7"/>
                    <a:pt x="29" y="7"/>
                  </a:cubicBezTo>
                  <a:cubicBezTo>
                    <a:pt x="31" y="7"/>
                    <a:pt x="33" y="5"/>
                    <a:pt x="33" y="3"/>
                  </a:cubicBezTo>
                  <a:cubicBezTo>
                    <a:pt x="33" y="2"/>
                    <a:pt x="31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A0D41FE4-BA8D-3541-A430-E09187801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4386263"/>
              <a:ext cx="119063" cy="193675"/>
            </a:xfrm>
            <a:custGeom>
              <a:avLst/>
              <a:gdLst>
                <a:gd name="T0" fmla="*/ 34 w 35"/>
                <a:gd name="T1" fmla="*/ 13 h 56"/>
                <a:gd name="T2" fmla="*/ 21 w 35"/>
                <a:gd name="T3" fmla="*/ 2 h 56"/>
                <a:gd name="T4" fmla="*/ 14 w 35"/>
                <a:gd name="T5" fmla="*/ 2 h 56"/>
                <a:gd name="T6" fmla="*/ 1 w 35"/>
                <a:gd name="T7" fmla="*/ 13 h 56"/>
                <a:gd name="T8" fmla="*/ 1 w 35"/>
                <a:gd name="T9" fmla="*/ 18 h 56"/>
                <a:gd name="T10" fmla="*/ 6 w 35"/>
                <a:gd name="T11" fmla="*/ 18 h 56"/>
                <a:gd name="T12" fmla="*/ 14 w 35"/>
                <a:gd name="T13" fmla="*/ 11 h 56"/>
                <a:gd name="T14" fmla="*/ 14 w 35"/>
                <a:gd name="T15" fmla="*/ 53 h 56"/>
                <a:gd name="T16" fmla="*/ 17 w 35"/>
                <a:gd name="T17" fmla="*/ 56 h 56"/>
                <a:gd name="T18" fmla="*/ 21 w 35"/>
                <a:gd name="T19" fmla="*/ 53 h 56"/>
                <a:gd name="T20" fmla="*/ 21 w 35"/>
                <a:gd name="T21" fmla="*/ 11 h 56"/>
                <a:gd name="T22" fmla="*/ 29 w 35"/>
                <a:gd name="T23" fmla="*/ 18 h 56"/>
                <a:gd name="T24" fmla="*/ 31 w 35"/>
                <a:gd name="T25" fmla="*/ 19 h 56"/>
                <a:gd name="T26" fmla="*/ 34 w 35"/>
                <a:gd name="T27" fmla="*/ 18 h 56"/>
                <a:gd name="T28" fmla="*/ 34 w 35"/>
                <a:gd name="T29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6">
                  <a:moveTo>
                    <a:pt x="34" y="13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7"/>
                    <a:pt x="1" y="18"/>
                  </a:cubicBezTo>
                  <a:cubicBezTo>
                    <a:pt x="2" y="19"/>
                    <a:pt x="4" y="20"/>
                    <a:pt x="6" y="1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5"/>
                    <a:pt x="16" y="56"/>
                    <a:pt x="17" y="56"/>
                  </a:cubicBezTo>
                  <a:cubicBezTo>
                    <a:pt x="19" y="56"/>
                    <a:pt x="21" y="55"/>
                    <a:pt x="21" y="5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9"/>
                    <a:pt x="31" y="19"/>
                    <a:pt x="31" y="19"/>
                  </a:cubicBezTo>
                  <a:cubicBezTo>
                    <a:pt x="32" y="19"/>
                    <a:pt x="33" y="19"/>
                    <a:pt x="34" y="18"/>
                  </a:cubicBezTo>
                  <a:cubicBezTo>
                    <a:pt x="35" y="17"/>
                    <a:pt x="35" y="14"/>
                    <a:pt x="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39C7015E-D111-1349-8698-D47B529D37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BODS development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A4A1682-77EA-BD48-B34C-21CBF49C237C}"/>
              </a:ext>
            </a:extLst>
          </p:cNvPr>
          <p:cNvSpPr txBox="1">
            <a:spLocks/>
          </p:cNvSpPr>
          <p:nvPr/>
        </p:nvSpPr>
        <p:spPr>
          <a:xfrm>
            <a:off x="1393527" y="2331184"/>
            <a:ext cx="6965027" cy="4178818"/>
          </a:xfrm>
          <a:prstGeom prst="rect">
            <a:avLst/>
          </a:prstGeom>
        </p:spPr>
        <p:txBody>
          <a:bodyPr vert="horz" wrap="square" lIns="0" tIns="36304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201" b="1" i="0" u="none" strike="noStrike" cap="none" spc="-17" dirty="0">
                <a:solidFill>
                  <a:srgbClr val="00685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1721"/>
              </a:lnSpc>
            </a:pPr>
            <a:r>
              <a:rPr lang="en-GB" sz="160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AVL Matching reports </a:t>
            </a:r>
            <a:endParaRPr lang="en-GB" sz="1601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721"/>
              </a:lnSpc>
            </a:pPr>
            <a:r>
              <a:rPr lang="en-GB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Reports have been simplified and enhanced to exclude fail to match due to missing service codes.</a:t>
            </a:r>
          </a:p>
          <a:p>
            <a:pPr>
              <a:lnSpc>
                <a:spcPts val="1721"/>
              </a:lnSpc>
            </a:pPr>
            <a:endParaRPr lang="en-GB" sz="1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721"/>
              </a:lnSpc>
            </a:pPr>
            <a:endParaRPr lang="en-GB" sz="160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721"/>
              </a:lnSpc>
            </a:pPr>
            <a:r>
              <a:rPr lang="en-GB" sz="160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Disruptions integration</a:t>
            </a:r>
          </a:p>
          <a:p>
            <a:pPr>
              <a:lnSpc>
                <a:spcPts val="1721"/>
              </a:lnSpc>
            </a:pPr>
            <a:r>
              <a:rPr lang="en-GB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Disruptions created through the new service can be accessed via BODS.</a:t>
            </a:r>
          </a:p>
          <a:p>
            <a:pPr>
              <a:lnSpc>
                <a:spcPts val="1721"/>
              </a:lnSpc>
            </a:pPr>
            <a:endParaRPr lang="en-GB" sz="1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721"/>
              </a:lnSpc>
            </a:pPr>
            <a:endParaRPr lang="en-GB" sz="1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721"/>
              </a:lnSpc>
            </a:pPr>
            <a:r>
              <a:rPr lang="en-GB" sz="160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Timetable data catalogue</a:t>
            </a:r>
          </a:p>
          <a:p>
            <a:pPr>
              <a:lnSpc>
                <a:spcPts val="1721"/>
              </a:lnSpc>
            </a:pPr>
            <a:r>
              <a:rPr lang="en-GB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Details of the organisations that haven’t published data, and details of the lines that belong to each registration.</a:t>
            </a:r>
          </a:p>
          <a:p>
            <a:pPr>
              <a:lnSpc>
                <a:spcPts val="1721"/>
              </a:lnSpc>
            </a:pPr>
            <a:endParaRPr lang="en-GB" sz="1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721"/>
              </a:lnSpc>
            </a:pPr>
            <a:r>
              <a:rPr lang="en-GB" sz="160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monitoring</a:t>
            </a:r>
          </a:p>
          <a:p>
            <a:pPr>
              <a:lnSpc>
                <a:spcPts val="1721"/>
              </a:lnSpc>
            </a:pPr>
            <a:r>
              <a:rPr lang="en-GB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Reliability enhancements and improved monitoring enable us to see when and why availability is poor.</a:t>
            </a:r>
          </a:p>
          <a:p>
            <a:pPr>
              <a:lnSpc>
                <a:spcPts val="1721"/>
              </a:lnSpc>
            </a:pPr>
            <a:endParaRPr lang="en-GB" sz="160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721"/>
              </a:lnSpc>
            </a:pPr>
            <a:endParaRPr lang="en-GB" sz="160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721"/>
              </a:lnSpc>
            </a:pPr>
            <a:r>
              <a:rPr lang="en-GB" sz="160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OTC synchronised</a:t>
            </a:r>
          </a:p>
          <a:p>
            <a:pPr>
              <a:lnSpc>
                <a:spcPts val="1721"/>
              </a:lnSpc>
            </a:pPr>
            <a:r>
              <a:rPr lang="en-GB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simplified approach to the way we detect changes made to BODS are associated with an OTC change.</a:t>
            </a:r>
          </a:p>
          <a:p>
            <a:pPr>
              <a:lnSpc>
                <a:spcPts val="1721"/>
              </a:lnSpc>
            </a:pPr>
            <a:endParaRPr lang="en-GB" sz="160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FD5D98-7BB4-1744-BE1F-876087E9D7BA}"/>
              </a:ext>
            </a:extLst>
          </p:cNvPr>
          <p:cNvSpPr/>
          <p:nvPr/>
        </p:nvSpPr>
        <p:spPr>
          <a:xfrm>
            <a:off x="9630421" y="1881795"/>
            <a:ext cx="2126916" cy="2126916"/>
          </a:xfrm>
          <a:prstGeom prst="rect">
            <a:avLst/>
          </a:prstGeom>
          <a:solidFill>
            <a:srgbClr val="42C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70836B-ADD8-BB44-B374-630FC7EBD53B}"/>
              </a:ext>
            </a:extLst>
          </p:cNvPr>
          <p:cNvSpPr/>
          <p:nvPr/>
        </p:nvSpPr>
        <p:spPr>
          <a:xfrm>
            <a:off x="9692833" y="2315648"/>
            <a:ext cx="200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31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issues resolved in August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95CCBEF-7DA5-AD4D-9C02-A73B452F46A7}"/>
              </a:ext>
            </a:extLst>
          </p:cNvPr>
          <p:cNvSpPr>
            <a:spLocks noEditPoints="1"/>
          </p:cNvSpPr>
          <p:nvPr/>
        </p:nvSpPr>
        <p:spPr bwMode="auto">
          <a:xfrm>
            <a:off x="689887" y="5821679"/>
            <a:ext cx="213791" cy="358752"/>
          </a:xfrm>
          <a:custGeom>
            <a:avLst/>
            <a:gdLst>
              <a:gd name="T0" fmla="*/ 96 w 96"/>
              <a:gd name="T1" fmla="*/ 148 h 160"/>
              <a:gd name="T2" fmla="*/ 96 w 96"/>
              <a:gd name="T3" fmla="*/ 12 h 160"/>
              <a:gd name="T4" fmla="*/ 84 w 96"/>
              <a:gd name="T5" fmla="*/ 0 h 160"/>
              <a:gd name="T6" fmla="*/ 12 w 96"/>
              <a:gd name="T7" fmla="*/ 0 h 160"/>
              <a:gd name="T8" fmla="*/ 0 w 96"/>
              <a:gd name="T9" fmla="*/ 12 h 160"/>
              <a:gd name="T10" fmla="*/ 0 w 96"/>
              <a:gd name="T11" fmla="*/ 148 h 160"/>
              <a:gd name="T12" fmla="*/ 12 w 96"/>
              <a:gd name="T13" fmla="*/ 160 h 160"/>
              <a:gd name="T14" fmla="*/ 84 w 96"/>
              <a:gd name="T15" fmla="*/ 160 h 160"/>
              <a:gd name="T16" fmla="*/ 96 w 96"/>
              <a:gd name="T17" fmla="*/ 148 h 160"/>
              <a:gd name="T18" fmla="*/ 8 w 96"/>
              <a:gd name="T19" fmla="*/ 29 h 160"/>
              <a:gd name="T20" fmla="*/ 88 w 96"/>
              <a:gd name="T21" fmla="*/ 29 h 160"/>
              <a:gd name="T22" fmla="*/ 88 w 96"/>
              <a:gd name="T23" fmla="*/ 120 h 160"/>
              <a:gd name="T24" fmla="*/ 8 w 96"/>
              <a:gd name="T25" fmla="*/ 120 h 160"/>
              <a:gd name="T26" fmla="*/ 8 w 96"/>
              <a:gd name="T27" fmla="*/ 29 h 160"/>
              <a:gd name="T28" fmla="*/ 12 w 96"/>
              <a:gd name="T29" fmla="*/ 8 h 160"/>
              <a:gd name="T30" fmla="*/ 84 w 96"/>
              <a:gd name="T31" fmla="*/ 8 h 160"/>
              <a:gd name="T32" fmla="*/ 88 w 96"/>
              <a:gd name="T33" fmla="*/ 12 h 160"/>
              <a:gd name="T34" fmla="*/ 88 w 96"/>
              <a:gd name="T35" fmla="*/ 21 h 160"/>
              <a:gd name="T36" fmla="*/ 8 w 96"/>
              <a:gd name="T37" fmla="*/ 21 h 160"/>
              <a:gd name="T38" fmla="*/ 8 w 96"/>
              <a:gd name="T39" fmla="*/ 12 h 160"/>
              <a:gd name="T40" fmla="*/ 12 w 96"/>
              <a:gd name="T41" fmla="*/ 8 h 160"/>
              <a:gd name="T42" fmla="*/ 8 w 96"/>
              <a:gd name="T43" fmla="*/ 148 h 160"/>
              <a:gd name="T44" fmla="*/ 8 w 96"/>
              <a:gd name="T45" fmla="*/ 128 h 160"/>
              <a:gd name="T46" fmla="*/ 88 w 96"/>
              <a:gd name="T47" fmla="*/ 128 h 160"/>
              <a:gd name="T48" fmla="*/ 88 w 96"/>
              <a:gd name="T49" fmla="*/ 148 h 160"/>
              <a:gd name="T50" fmla="*/ 84 w 96"/>
              <a:gd name="T51" fmla="*/ 152 h 160"/>
              <a:gd name="T52" fmla="*/ 12 w 96"/>
              <a:gd name="T53" fmla="*/ 152 h 160"/>
              <a:gd name="T54" fmla="*/ 8 w 96"/>
              <a:gd name="T55" fmla="*/ 148 h 160"/>
              <a:gd name="T56" fmla="*/ 56 w 96"/>
              <a:gd name="T57" fmla="*/ 136 h 160"/>
              <a:gd name="T58" fmla="*/ 40 w 96"/>
              <a:gd name="T59" fmla="*/ 136 h 160"/>
              <a:gd name="T60" fmla="*/ 36 w 96"/>
              <a:gd name="T61" fmla="*/ 140 h 160"/>
              <a:gd name="T62" fmla="*/ 40 w 96"/>
              <a:gd name="T63" fmla="*/ 144 h 160"/>
              <a:gd name="T64" fmla="*/ 56 w 96"/>
              <a:gd name="T65" fmla="*/ 144 h 160"/>
              <a:gd name="T66" fmla="*/ 60 w 96"/>
              <a:gd name="T67" fmla="*/ 140 h 160"/>
              <a:gd name="T68" fmla="*/ 56 w 96"/>
              <a:gd name="T69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6" h="160">
                <a:moveTo>
                  <a:pt x="96" y="148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6"/>
                  <a:pt x="91" y="0"/>
                  <a:pt x="8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4"/>
                  <a:pt x="6" y="160"/>
                  <a:pt x="12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60"/>
                  <a:pt x="96" y="154"/>
                  <a:pt x="96" y="148"/>
                </a:cubicBezTo>
                <a:close/>
                <a:moveTo>
                  <a:pt x="8" y="29"/>
                </a:moveTo>
                <a:cubicBezTo>
                  <a:pt x="88" y="29"/>
                  <a:pt x="88" y="29"/>
                  <a:pt x="88" y="29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" y="120"/>
                  <a:pt x="8" y="120"/>
                  <a:pt x="8" y="120"/>
                </a:cubicBezTo>
                <a:lnTo>
                  <a:pt x="8" y="29"/>
                </a:lnTo>
                <a:close/>
                <a:moveTo>
                  <a:pt x="12" y="8"/>
                </a:moveTo>
                <a:cubicBezTo>
                  <a:pt x="84" y="8"/>
                  <a:pt x="84" y="8"/>
                  <a:pt x="84" y="8"/>
                </a:cubicBezTo>
                <a:cubicBezTo>
                  <a:pt x="86" y="8"/>
                  <a:pt x="88" y="10"/>
                  <a:pt x="88" y="12"/>
                </a:cubicBezTo>
                <a:cubicBezTo>
                  <a:pt x="88" y="21"/>
                  <a:pt x="88" y="21"/>
                  <a:pt x="8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lose/>
                <a:moveTo>
                  <a:pt x="8" y="148"/>
                </a:moveTo>
                <a:cubicBezTo>
                  <a:pt x="8" y="128"/>
                  <a:pt x="8" y="128"/>
                  <a:pt x="8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50"/>
                  <a:pt x="86" y="152"/>
                  <a:pt x="84" y="152"/>
                </a:cubicBezTo>
                <a:cubicBezTo>
                  <a:pt x="12" y="152"/>
                  <a:pt x="12" y="152"/>
                  <a:pt x="12" y="152"/>
                </a:cubicBezTo>
                <a:cubicBezTo>
                  <a:pt x="10" y="152"/>
                  <a:pt x="8" y="150"/>
                  <a:pt x="8" y="148"/>
                </a:cubicBezTo>
                <a:close/>
                <a:moveTo>
                  <a:pt x="56" y="136"/>
                </a:moveTo>
                <a:cubicBezTo>
                  <a:pt x="40" y="136"/>
                  <a:pt x="40" y="136"/>
                  <a:pt x="40" y="136"/>
                </a:cubicBezTo>
                <a:cubicBezTo>
                  <a:pt x="38" y="136"/>
                  <a:pt x="36" y="138"/>
                  <a:pt x="36" y="140"/>
                </a:cubicBezTo>
                <a:cubicBezTo>
                  <a:pt x="36" y="142"/>
                  <a:pt x="38" y="144"/>
                  <a:pt x="40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9" y="144"/>
                  <a:pt x="60" y="142"/>
                  <a:pt x="60" y="140"/>
                </a:cubicBezTo>
                <a:cubicBezTo>
                  <a:pt x="60" y="138"/>
                  <a:pt x="59" y="136"/>
                  <a:pt x="56" y="136"/>
                </a:cubicBezTo>
                <a:close/>
              </a:path>
            </a:pathLst>
          </a:custGeom>
          <a:solidFill>
            <a:srgbClr val="42C56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6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4B0CA4-2A07-4948-8CD6-E796FAEEEE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94" y="291775"/>
            <a:ext cx="2998157" cy="2862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BODS roadmap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20D39-3088-9A4F-91A7-A0B1D146D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8948" y="1069668"/>
            <a:ext cx="9410163" cy="92033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Upcoming features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A3903E-A353-7F48-AE49-80A1F4044F98}"/>
              </a:ext>
            </a:extLst>
          </p:cNvPr>
          <p:cNvSpPr/>
          <p:nvPr/>
        </p:nvSpPr>
        <p:spPr>
          <a:xfrm>
            <a:off x="4428942" y="1935604"/>
            <a:ext cx="6843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PII</a:t>
            </a:r>
          </a:p>
          <a:p>
            <a:r>
              <a:rPr lang="en-GB" altLang="zh-CN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Blocking and removing Personally Identifiable information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764E7-72C2-964D-B40C-D93CA802E882}"/>
              </a:ext>
            </a:extLst>
          </p:cNvPr>
          <p:cNvSpPr/>
          <p:nvPr/>
        </p:nvSpPr>
        <p:spPr>
          <a:xfrm>
            <a:off x="4428943" y="3028779"/>
            <a:ext cx="6843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Flexible services validation rules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Conditional and new validation rules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BE4AE1-24BF-3947-9903-BF9664C1E764}"/>
              </a:ext>
            </a:extLst>
          </p:cNvPr>
          <p:cNvSpPr/>
          <p:nvPr/>
        </p:nvSpPr>
        <p:spPr>
          <a:xfrm>
            <a:off x="4428943" y="3969866"/>
            <a:ext cx="6448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Flexible services UI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The way we present data for flexible and standard services is improving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9B69396-E0BF-264C-A7AC-E0753399D4E0}"/>
              </a:ext>
            </a:extLst>
          </p:cNvPr>
          <p:cNvSpPr>
            <a:spLocks/>
          </p:cNvSpPr>
          <p:nvPr/>
        </p:nvSpPr>
        <p:spPr bwMode="auto">
          <a:xfrm>
            <a:off x="832541" y="1764191"/>
            <a:ext cx="2747583" cy="1211623"/>
          </a:xfrm>
          <a:custGeom>
            <a:avLst/>
            <a:gdLst>
              <a:gd name="T0" fmla="*/ 3294 w 3846"/>
              <a:gd name="T1" fmla="*/ 446 h 1696"/>
              <a:gd name="T2" fmla="*/ 2736 w 3846"/>
              <a:gd name="T3" fmla="*/ 0 h 1696"/>
              <a:gd name="T4" fmla="*/ 2736 w 3846"/>
              <a:gd name="T5" fmla="*/ 438 h 1696"/>
              <a:gd name="T6" fmla="*/ 96 w 3846"/>
              <a:gd name="T7" fmla="*/ 438 h 1696"/>
              <a:gd name="T8" fmla="*/ 96 w 3846"/>
              <a:gd name="T9" fmla="*/ 438 h 1696"/>
              <a:gd name="T10" fmla="*/ 78 w 3846"/>
              <a:gd name="T11" fmla="*/ 440 h 1696"/>
              <a:gd name="T12" fmla="*/ 60 w 3846"/>
              <a:gd name="T13" fmla="*/ 446 h 1696"/>
              <a:gd name="T14" fmla="*/ 44 w 3846"/>
              <a:gd name="T15" fmla="*/ 454 h 1696"/>
              <a:gd name="T16" fmla="*/ 28 w 3846"/>
              <a:gd name="T17" fmla="*/ 466 h 1696"/>
              <a:gd name="T18" fmla="*/ 18 w 3846"/>
              <a:gd name="T19" fmla="*/ 480 h 1696"/>
              <a:gd name="T20" fmla="*/ 8 w 3846"/>
              <a:gd name="T21" fmla="*/ 496 h 1696"/>
              <a:gd name="T22" fmla="*/ 2 w 3846"/>
              <a:gd name="T23" fmla="*/ 514 h 1696"/>
              <a:gd name="T24" fmla="*/ 0 w 3846"/>
              <a:gd name="T25" fmla="*/ 534 h 1696"/>
              <a:gd name="T26" fmla="*/ 0 w 3846"/>
              <a:gd name="T27" fmla="*/ 1044 h 1696"/>
              <a:gd name="T28" fmla="*/ 0 w 3846"/>
              <a:gd name="T29" fmla="*/ 1156 h 1696"/>
              <a:gd name="T30" fmla="*/ 0 w 3846"/>
              <a:gd name="T31" fmla="*/ 1156 h 1696"/>
              <a:gd name="T32" fmla="*/ 0 w 3846"/>
              <a:gd name="T33" fmla="*/ 1256 h 1696"/>
              <a:gd name="T34" fmla="*/ 558 w 3846"/>
              <a:gd name="T35" fmla="*/ 1696 h 1696"/>
              <a:gd name="T36" fmla="*/ 1106 w 3846"/>
              <a:gd name="T37" fmla="*/ 1252 h 1696"/>
              <a:gd name="T38" fmla="*/ 3750 w 3846"/>
              <a:gd name="T39" fmla="*/ 1252 h 1696"/>
              <a:gd name="T40" fmla="*/ 3750 w 3846"/>
              <a:gd name="T41" fmla="*/ 1252 h 1696"/>
              <a:gd name="T42" fmla="*/ 3770 w 3846"/>
              <a:gd name="T43" fmla="*/ 1250 h 1696"/>
              <a:gd name="T44" fmla="*/ 3788 w 3846"/>
              <a:gd name="T45" fmla="*/ 1244 h 1696"/>
              <a:gd name="T46" fmla="*/ 3804 w 3846"/>
              <a:gd name="T47" fmla="*/ 1236 h 1696"/>
              <a:gd name="T48" fmla="*/ 3818 w 3846"/>
              <a:gd name="T49" fmla="*/ 1224 h 1696"/>
              <a:gd name="T50" fmla="*/ 3830 w 3846"/>
              <a:gd name="T51" fmla="*/ 1210 h 1696"/>
              <a:gd name="T52" fmla="*/ 3838 w 3846"/>
              <a:gd name="T53" fmla="*/ 1192 h 1696"/>
              <a:gd name="T54" fmla="*/ 3844 w 3846"/>
              <a:gd name="T55" fmla="*/ 1174 h 1696"/>
              <a:gd name="T56" fmla="*/ 3846 w 3846"/>
              <a:gd name="T57" fmla="*/ 1156 h 1696"/>
              <a:gd name="T58" fmla="*/ 3846 w 3846"/>
              <a:gd name="T59" fmla="*/ 674 h 1696"/>
              <a:gd name="T60" fmla="*/ 3846 w 3846"/>
              <a:gd name="T61" fmla="*/ 572 h 1696"/>
              <a:gd name="T62" fmla="*/ 3846 w 3846"/>
              <a:gd name="T63" fmla="*/ 534 h 1696"/>
              <a:gd name="T64" fmla="*/ 3846 w 3846"/>
              <a:gd name="T65" fmla="*/ 0 h 1696"/>
              <a:gd name="T66" fmla="*/ 3294 w 3846"/>
              <a:gd name="T67" fmla="*/ 44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6" h="1696">
                <a:moveTo>
                  <a:pt x="3294" y="446"/>
                </a:moveTo>
                <a:lnTo>
                  <a:pt x="2736" y="0"/>
                </a:lnTo>
                <a:lnTo>
                  <a:pt x="2736" y="438"/>
                </a:lnTo>
                <a:lnTo>
                  <a:pt x="96" y="438"/>
                </a:lnTo>
                <a:lnTo>
                  <a:pt x="96" y="438"/>
                </a:lnTo>
                <a:lnTo>
                  <a:pt x="78" y="440"/>
                </a:lnTo>
                <a:lnTo>
                  <a:pt x="60" y="446"/>
                </a:lnTo>
                <a:lnTo>
                  <a:pt x="44" y="454"/>
                </a:lnTo>
                <a:lnTo>
                  <a:pt x="28" y="466"/>
                </a:lnTo>
                <a:lnTo>
                  <a:pt x="18" y="480"/>
                </a:lnTo>
                <a:lnTo>
                  <a:pt x="8" y="496"/>
                </a:lnTo>
                <a:lnTo>
                  <a:pt x="2" y="514"/>
                </a:lnTo>
                <a:lnTo>
                  <a:pt x="0" y="534"/>
                </a:lnTo>
                <a:lnTo>
                  <a:pt x="0" y="1044"/>
                </a:lnTo>
                <a:lnTo>
                  <a:pt x="0" y="1156"/>
                </a:lnTo>
                <a:lnTo>
                  <a:pt x="0" y="1156"/>
                </a:lnTo>
                <a:lnTo>
                  <a:pt x="0" y="1256"/>
                </a:lnTo>
                <a:lnTo>
                  <a:pt x="558" y="1696"/>
                </a:lnTo>
                <a:lnTo>
                  <a:pt x="1106" y="1252"/>
                </a:lnTo>
                <a:lnTo>
                  <a:pt x="3750" y="1252"/>
                </a:lnTo>
                <a:lnTo>
                  <a:pt x="3750" y="1252"/>
                </a:lnTo>
                <a:lnTo>
                  <a:pt x="3770" y="1250"/>
                </a:lnTo>
                <a:lnTo>
                  <a:pt x="3788" y="1244"/>
                </a:lnTo>
                <a:lnTo>
                  <a:pt x="3804" y="1236"/>
                </a:lnTo>
                <a:lnTo>
                  <a:pt x="3818" y="1224"/>
                </a:lnTo>
                <a:lnTo>
                  <a:pt x="3830" y="1210"/>
                </a:lnTo>
                <a:lnTo>
                  <a:pt x="3838" y="1192"/>
                </a:lnTo>
                <a:lnTo>
                  <a:pt x="3844" y="1174"/>
                </a:lnTo>
                <a:lnTo>
                  <a:pt x="3846" y="1156"/>
                </a:lnTo>
                <a:lnTo>
                  <a:pt x="3846" y="674"/>
                </a:lnTo>
                <a:lnTo>
                  <a:pt x="3846" y="572"/>
                </a:lnTo>
                <a:lnTo>
                  <a:pt x="3846" y="534"/>
                </a:lnTo>
                <a:lnTo>
                  <a:pt x="3846" y="0"/>
                </a:lnTo>
                <a:lnTo>
                  <a:pt x="3294" y="446"/>
                </a:lnTo>
                <a:close/>
              </a:path>
            </a:pathLst>
          </a:custGeom>
          <a:solidFill>
            <a:srgbClr val="C0C0C0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102437" tIns="51220" rIns="102437" bIns="51220" numCol="1" anchor="t" anchorCtr="0" compatLnSpc="1">
            <a:prstTxWarp prst="textNoShape">
              <a:avLst/>
            </a:prstTxWarp>
          </a:bodyPr>
          <a:lstStyle/>
          <a:p>
            <a:endParaRPr lang="en-GB" sz="22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B978CD8D-5184-1F40-87BB-2E6C54879D7E}"/>
              </a:ext>
            </a:extLst>
          </p:cNvPr>
          <p:cNvSpPr>
            <a:spLocks/>
          </p:cNvSpPr>
          <p:nvPr/>
        </p:nvSpPr>
        <p:spPr bwMode="auto">
          <a:xfrm>
            <a:off x="832541" y="3653471"/>
            <a:ext cx="2747583" cy="1211623"/>
          </a:xfrm>
          <a:custGeom>
            <a:avLst/>
            <a:gdLst>
              <a:gd name="T0" fmla="*/ 3294 w 3846"/>
              <a:gd name="T1" fmla="*/ 446 h 1696"/>
              <a:gd name="T2" fmla="*/ 2736 w 3846"/>
              <a:gd name="T3" fmla="*/ 0 h 1696"/>
              <a:gd name="T4" fmla="*/ 2736 w 3846"/>
              <a:gd name="T5" fmla="*/ 438 h 1696"/>
              <a:gd name="T6" fmla="*/ 96 w 3846"/>
              <a:gd name="T7" fmla="*/ 438 h 1696"/>
              <a:gd name="T8" fmla="*/ 96 w 3846"/>
              <a:gd name="T9" fmla="*/ 438 h 1696"/>
              <a:gd name="T10" fmla="*/ 78 w 3846"/>
              <a:gd name="T11" fmla="*/ 440 h 1696"/>
              <a:gd name="T12" fmla="*/ 60 w 3846"/>
              <a:gd name="T13" fmla="*/ 446 h 1696"/>
              <a:gd name="T14" fmla="*/ 44 w 3846"/>
              <a:gd name="T15" fmla="*/ 454 h 1696"/>
              <a:gd name="T16" fmla="*/ 28 w 3846"/>
              <a:gd name="T17" fmla="*/ 466 h 1696"/>
              <a:gd name="T18" fmla="*/ 18 w 3846"/>
              <a:gd name="T19" fmla="*/ 480 h 1696"/>
              <a:gd name="T20" fmla="*/ 8 w 3846"/>
              <a:gd name="T21" fmla="*/ 496 h 1696"/>
              <a:gd name="T22" fmla="*/ 2 w 3846"/>
              <a:gd name="T23" fmla="*/ 514 h 1696"/>
              <a:gd name="T24" fmla="*/ 0 w 3846"/>
              <a:gd name="T25" fmla="*/ 534 h 1696"/>
              <a:gd name="T26" fmla="*/ 0 w 3846"/>
              <a:gd name="T27" fmla="*/ 1044 h 1696"/>
              <a:gd name="T28" fmla="*/ 0 w 3846"/>
              <a:gd name="T29" fmla="*/ 1156 h 1696"/>
              <a:gd name="T30" fmla="*/ 0 w 3846"/>
              <a:gd name="T31" fmla="*/ 1156 h 1696"/>
              <a:gd name="T32" fmla="*/ 0 w 3846"/>
              <a:gd name="T33" fmla="*/ 1256 h 1696"/>
              <a:gd name="T34" fmla="*/ 558 w 3846"/>
              <a:gd name="T35" fmla="*/ 1696 h 1696"/>
              <a:gd name="T36" fmla="*/ 1106 w 3846"/>
              <a:gd name="T37" fmla="*/ 1252 h 1696"/>
              <a:gd name="T38" fmla="*/ 3750 w 3846"/>
              <a:gd name="T39" fmla="*/ 1252 h 1696"/>
              <a:gd name="T40" fmla="*/ 3750 w 3846"/>
              <a:gd name="T41" fmla="*/ 1252 h 1696"/>
              <a:gd name="T42" fmla="*/ 3770 w 3846"/>
              <a:gd name="T43" fmla="*/ 1250 h 1696"/>
              <a:gd name="T44" fmla="*/ 3788 w 3846"/>
              <a:gd name="T45" fmla="*/ 1244 h 1696"/>
              <a:gd name="T46" fmla="*/ 3804 w 3846"/>
              <a:gd name="T47" fmla="*/ 1236 h 1696"/>
              <a:gd name="T48" fmla="*/ 3818 w 3846"/>
              <a:gd name="T49" fmla="*/ 1224 h 1696"/>
              <a:gd name="T50" fmla="*/ 3830 w 3846"/>
              <a:gd name="T51" fmla="*/ 1210 h 1696"/>
              <a:gd name="T52" fmla="*/ 3838 w 3846"/>
              <a:gd name="T53" fmla="*/ 1192 h 1696"/>
              <a:gd name="T54" fmla="*/ 3844 w 3846"/>
              <a:gd name="T55" fmla="*/ 1174 h 1696"/>
              <a:gd name="T56" fmla="*/ 3846 w 3846"/>
              <a:gd name="T57" fmla="*/ 1156 h 1696"/>
              <a:gd name="T58" fmla="*/ 3846 w 3846"/>
              <a:gd name="T59" fmla="*/ 674 h 1696"/>
              <a:gd name="T60" fmla="*/ 3846 w 3846"/>
              <a:gd name="T61" fmla="*/ 572 h 1696"/>
              <a:gd name="T62" fmla="*/ 3846 w 3846"/>
              <a:gd name="T63" fmla="*/ 534 h 1696"/>
              <a:gd name="T64" fmla="*/ 3846 w 3846"/>
              <a:gd name="T65" fmla="*/ 0 h 1696"/>
              <a:gd name="T66" fmla="*/ 3294 w 3846"/>
              <a:gd name="T67" fmla="*/ 44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6" h="1696">
                <a:moveTo>
                  <a:pt x="3294" y="446"/>
                </a:moveTo>
                <a:lnTo>
                  <a:pt x="2736" y="0"/>
                </a:lnTo>
                <a:lnTo>
                  <a:pt x="2736" y="438"/>
                </a:lnTo>
                <a:lnTo>
                  <a:pt x="96" y="438"/>
                </a:lnTo>
                <a:lnTo>
                  <a:pt x="96" y="438"/>
                </a:lnTo>
                <a:lnTo>
                  <a:pt x="78" y="440"/>
                </a:lnTo>
                <a:lnTo>
                  <a:pt x="60" y="446"/>
                </a:lnTo>
                <a:lnTo>
                  <a:pt x="44" y="454"/>
                </a:lnTo>
                <a:lnTo>
                  <a:pt x="28" y="466"/>
                </a:lnTo>
                <a:lnTo>
                  <a:pt x="18" y="480"/>
                </a:lnTo>
                <a:lnTo>
                  <a:pt x="8" y="496"/>
                </a:lnTo>
                <a:lnTo>
                  <a:pt x="2" y="514"/>
                </a:lnTo>
                <a:lnTo>
                  <a:pt x="0" y="534"/>
                </a:lnTo>
                <a:lnTo>
                  <a:pt x="0" y="1044"/>
                </a:lnTo>
                <a:lnTo>
                  <a:pt x="0" y="1156"/>
                </a:lnTo>
                <a:lnTo>
                  <a:pt x="0" y="1156"/>
                </a:lnTo>
                <a:lnTo>
                  <a:pt x="0" y="1256"/>
                </a:lnTo>
                <a:lnTo>
                  <a:pt x="558" y="1696"/>
                </a:lnTo>
                <a:lnTo>
                  <a:pt x="1106" y="1252"/>
                </a:lnTo>
                <a:lnTo>
                  <a:pt x="3750" y="1252"/>
                </a:lnTo>
                <a:lnTo>
                  <a:pt x="3750" y="1252"/>
                </a:lnTo>
                <a:lnTo>
                  <a:pt x="3770" y="1250"/>
                </a:lnTo>
                <a:lnTo>
                  <a:pt x="3788" y="1244"/>
                </a:lnTo>
                <a:lnTo>
                  <a:pt x="3804" y="1236"/>
                </a:lnTo>
                <a:lnTo>
                  <a:pt x="3818" y="1224"/>
                </a:lnTo>
                <a:lnTo>
                  <a:pt x="3830" y="1210"/>
                </a:lnTo>
                <a:lnTo>
                  <a:pt x="3838" y="1192"/>
                </a:lnTo>
                <a:lnTo>
                  <a:pt x="3844" y="1174"/>
                </a:lnTo>
                <a:lnTo>
                  <a:pt x="3846" y="1156"/>
                </a:lnTo>
                <a:lnTo>
                  <a:pt x="3846" y="674"/>
                </a:lnTo>
                <a:lnTo>
                  <a:pt x="3846" y="572"/>
                </a:lnTo>
                <a:lnTo>
                  <a:pt x="3846" y="534"/>
                </a:lnTo>
                <a:lnTo>
                  <a:pt x="3846" y="0"/>
                </a:lnTo>
                <a:lnTo>
                  <a:pt x="3294" y="446"/>
                </a:lnTo>
                <a:close/>
              </a:path>
            </a:pathLst>
          </a:custGeom>
          <a:solidFill>
            <a:srgbClr val="43C468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102437" tIns="51220" rIns="102437" bIns="51220" numCol="1" anchor="t" anchorCtr="0" compatLnSpc="1">
            <a:prstTxWarp prst="textNoShape">
              <a:avLst/>
            </a:prstTxWarp>
          </a:bodyPr>
          <a:lstStyle/>
          <a:p>
            <a:endParaRPr lang="en-GB" sz="22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F3D91BDC-7CE0-DE4A-93AB-36572F24445B}"/>
              </a:ext>
            </a:extLst>
          </p:cNvPr>
          <p:cNvSpPr>
            <a:spLocks/>
          </p:cNvSpPr>
          <p:nvPr/>
        </p:nvSpPr>
        <p:spPr bwMode="auto">
          <a:xfrm flipH="1">
            <a:off x="832541" y="2711768"/>
            <a:ext cx="2747583" cy="1211623"/>
          </a:xfrm>
          <a:custGeom>
            <a:avLst/>
            <a:gdLst>
              <a:gd name="T0" fmla="*/ 3294 w 3846"/>
              <a:gd name="T1" fmla="*/ 446 h 1696"/>
              <a:gd name="T2" fmla="*/ 2736 w 3846"/>
              <a:gd name="T3" fmla="*/ 0 h 1696"/>
              <a:gd name="T4" fmla="*/ 2736 w 3846"/>
              <a:gd name="T5" fmla="*/ 438 h 1696"/>
              <a:gd name="T6" fmla="*/ 96 w 3846"/>
              <a:gd name="T7" fmla="*/ 438 h 1696"/>
              <a:gd name="T8" fmla="*/ 96 w 3846"/>
              <a:gd name="T9" fmla="*/ 438 h 1696"/>
              <a:gd name="T10" fmla="*/ 78 w 3846"/>
              <a:gd name="T11" fmla="*/ 440 h 1696"/>
              <a:gd name="T12" fmla="*/ 60 w 3846"/>
              <a:gd name="T13" fmla="*/ 446 h 1696"/>
              <a:gd name="T14" fmla="*/ 44 w 3846"/>
              <a:gd name="T15" fmla="*/ 454 h 1696"/>
              <a:gd name="T16" fmla="*/ 28 w 3846"/>
              <a:gd name="T17" fmla="*/ 466 h 1696"/>
              <a:gd name="T18" fmla="*/ 18 w 3846"/>
              <a:gd name="T19" fmla="*/ 480 h 1696"/>
              <a:gd name="T20" fmla="*/ 8 w 3846"/>
              <a:gd name="T21" fmla="*/ 496 h 1696"/>
              <a:gd name="T22" fmla="*/ 2 w 3846"/>
              <a:gd name="T23" fmla="*/ 514 h 1696"/>
              <a:gd name="T24" fmla="*/ 0 w 3846"/>
              <a:gd name="T25" fmla="*/ 534 h 1696"/>
              <a:gd name="T26" fmla="*/ 0 w 3846"/>
              <a:gd name="T27" fmla="*/ 1044 h 1696"/>
              <a:gd name="T28" fmla="*/ 0 w 3846"/>
              <a:gd name="T29" fmla="*/ 1156 h 1696"/>
              <a:gd name="T30" fmla="*/ 0 w 3846"/>
              <a:gd name="T31" fmla="*/ 1156 h 1696"/>
              <a:gd name="T32" fmla="*/ 0 w 3846"/>
              <a:gd name="T33" fmla="*/ 1256 h 1696"/>
              <a:gd name="T34" fmla="*/ 558 w 3846"/>
              <a:gd name="T35" fmla="*/ 1696 h 1696"/>
              <a:gd name="T36" fmla="*/ 1106 w 3846"/>
              <a:gd name="T37" fmla="*/ 1252 h 1696"/>
              <a:gd name="T38" fmla="*/ 3750 w 3846"/>
              <a:gd name="T39" fmla="*/ 1252 h 1696"/>
              <a:gd name="T40" fmla="*/ 3750 w 3846"/>
              <a:gd name="T41" fmla="*/ 1252 h 1696"/>
              <a:gd name="T42" fmla="*/ 3770 w 3846"/>
              <a:gd name="T43" fmla="*/ 1250 h 1696"/>
              <a:gd name="T44" fmla="*/ 3788 w 3846"/>
              <a:gd name="T45" fmla="*/ 1244 h 1696"/>
              <a:gd name="T46" fmla="*/ 3804 w 3846"/>
              <a:gd name="T47" fmla="*/ 1236 h 1696"/>
              <a:gd name="T48" fmla="*/ 3818 w 3846"/>
              <a:gd name="T49" fmla="*/ 1224 h 1696"/>
              <a:gd name="T50" fmla="*/ 3830 w 3846"/>
              <a:gd name="T51" fmla="*/ 1210 h 1696"/>
              <a:gd name="T52" fmla="*/ 3838 w 3846"/>
              <a:gd name="T53" fmla="*/ 1192 h 1696"/>
              <a:gd name="T54" fmla="*/ 3844 w 3846"/>
              <a:gd name="T55" fmla="*/ 1174 h 1696"/>
              <a:gd name="T56" fmla="*/ 3846 w 3846"/>
              <a:gd name="T57" fmla="*/ 1156 h 1696"/>
              <a:gd name="T58" fmla="*/ 3846 w 3846"/>
              <a:gd name="T59" fmla="*/ 674 h 1696"/>
              <a:gd name="T60" fmla="*/ 3846 w 3846"/>
              <a:gd name="T61" fmla="*/ 572 h 1696"/>
              <a:gd name="T62" fmla="*/ 3846 w 3846"/>
              <a:gd name="T63" fmla="*/ 534 h 1696"/>
              <a:gd name="T64" fmla="*/ 3846 w 3846"/>
              <a:gd name="T65" fmla="*/ 0 h 1696"/>
              <a:gd name="T66" fmla="*/ 3294 w 3846"/>
              <a:gd name="T67" fmla="*/ 44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6" h="1696">
                <a:moveTo>
                  <a:pt x="3294" y="446"/>
                </a:moveTo>
                <a:lnTo>
                  <a:pt x="2736" y="0"/>
                </a:lnTo>
                <a:lnTo>
                  <a:pt x="2736" y="438"/>
                </a:lnTo>
                <a:lnTo>
                  <a:pt x="96" y="438"/>
                </a:lnTo>
                <a:lnTo>
                  <a:pt x="96" y="438"/>
                </a:lnTo>
                <a:lnTo>
                  <a:pt x="78" y="440"/>
                </a:lnTo>
                <a:lnTo>
                  <a:pt x="60" y="446"/>
                </a:lnTo>
                <a:lnTo>
                  <a:pt x="44" y="454"/>
                </a:lnTo>
                <a:lnTo>
                  <a:pt x="28" y="466"/>
                </a:lnTo>
                <a:lnTo>
                  <a:pt x="18" y="480"/>
                </a:lnTo>
                <a:lnTo>
                  <a:pt x="8" y="496"/>
                </a:lnTo>
                <a:lnTo>
                  <a:pt x="2" y="514"/>
                </a:lnTo>
                <a:lnTo>
                  <a:pt x="0" y="534"/>
                </a:lnTo>
                <a:lnTo>
                  <a:pt x="0" y="1044"/>
                </a:lnTo>
                <a:lnTo>
                  <a:pt x="0" y="1156"/>
                </a:lnTo>
                <a:lnTo>
                  <a:pt x="0" y="1156"/>
                </a:lnTo>
                <a:lnTo>
                  <a:pt x="0" y="1256"/>
                </a:lnTo>
                <a:lnTo>
                  <a:pt x="558" y="1696"/>
                </a:lnTo>
                <a:lnTo>
                  <a:pt x="1106" y="1252"/>
                </a:lnTo>
                <a:lnTo>
                  <a:pt x="3750" y="1252"/>
                </a:lnTo>
                <a:lnTo>
                  <a:pt x="3750" y="1252"/>
                </a:lnTo>
                <a:lnTo>
                  <a:pt x="3770" y="1250"/>
                </a:lnTo>
                <a:lnTo>
                  <a:pt x="3788" y="1244"/>
                </a:lnTo>
                <a:lnTo>
                  <a:pt x="3804" y="1236"/>
                </a:lnTo>
                <a:lnTo>
                  <a:pt x="3818" y="1224"/>
                </a:lnTo>
                <a:lnTo>
                  <a:pt x="3830" y="1210"/>
                </a:lnTo>
                <a:lnTo>
                  <a:pt x="3838" y="1192"/>
                </a:lnTo>
                <a:lnTo>
                  <a:pt x="3844" y="1174"/>
                </a:lnTo>
                <a:lnTo>
                  <a:pt x="3846" y="1156"/>
                </a:lnTo>
                <a:lnTo>
                  <a:pt x="3846" y="674"/>
                </a:lnTo>
                <a:lnTo>
                  <a:pt x="3846" y="572"/>
                </a:lnTo>
                <a:lnTo>
                  <a:pt x="3846" y="534"/>
                </a:lnTo>
                <a:lnTo>
                  <a:pt x="3846" y="0"/>
                </a:lnTo>
                <a:lnTo>
                  <a:pt x="3294" y="446"/>
                </a:lnTo>
                <a:close/>
              </a:path>
            </a:pathLst>
          </a:custGeom>
          <a:solidFill>
            <a:srgbClr val="A5F6E3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102437" tIns="51220" rIns="102437" bIns="51220" numCol="1" anchor="t" anchorCtr="0" compatLnSpc="1">
            <a:prstTxWarp prst="textNoShape">
              <a:avLst/>
            </a:prstTxWarp>
          </a:bodyPr>
          <a:lstStyle/>
          <a:p>
            <a:endParaRPr lang="en-GB" sz="22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325F7EC5-3614-0F47-B933-69396954E750}"/>
              </a:ext>
            </a:extLst>
          </p:cNvPr>
          <p:cNvSpPr>
            <a:spLocks/>
          </p:cNvSpPr>
          <p:nvPr/>
        </p:nvSpPr>
        <p:spPr bwMode="auto">
          <a:xfrm flipH="1">
            <a:off x="832541" y="4601047"/>
            <a:ext cx="2747583" cy="1211623"/>
          </a:xfrm>
          <a:custGeom>
            <a:avLst/>
            <a:gdLst>
              <a:gd name="T0" fmla="*/ 3294 w 3846"/>
              <a:gd name="T1" fmla="*/ 446 h 1696"/>
              <a:gd name="T2" fmla="*/ 2736 w 3846"/>
              <a:gd name="T3" fmla="*/ 0 h 1696"/>
              <a:gd name="T4" fmla="*/ 2736 w 3846"/>
              <a:gd name="T5" fmla="*/ 438 h 1696"/>
              <a:gd name="T6" fmla="*/ 96 w 3846"/>
              <a:gd name="T7" fmla="*/ 438 h 1696"/>
              <a:gd name="T8" fmla="*/ 96 w 3846"/>
              <a:gd name="T9" fmla="*/ 438 h 1696"/>
              <a:gd name="T10" fmla="*/ 78 w 3846"/>
              <a:gd name="T11" fmla="*/ 440 h 1696"/>
              <a:gd name="T12" fmla="*/ 60 w 3846"/>
              <a:gd name="T13" fmla="*/ 446 h 1696"/>
              <a:gd name="T14" fmla="*/ 44 w 3846"/>
              <a:gd name="T15" fmla="*/ 454 h 1696"/>
              <a:gd name="T16" fmla="*/ 28 w 3846"/>
              <a:gd name="T17" fmla="*/ 466 h 1696"/>
              <a:gd name="T18" fmla="*/ 18 w 3846"/>
              <a:gd name="T19" fmla="*/ 480 h 1696"/>
              <a:gd name="T20" fmla="*/ 8 w 3846"/>
              <a:gd name="T21" fmla="*/ 496 h 1696"/>
              <a:gd name="T22" fmla="*/ 2 w 3846"/>
              <a:gd name="T23" fmla="*/ 514 h 1696"/>
              <a:gd name="T24" fmla="*/ 0 w 3846"/>
              <a:gd name="T25" fmla="*/ 534 h 1696"/>
              <a:gd name="T26" fmla="*/ 0 w 3846"/>
              <a:gd name="T27" fmla="*/ 1044 h 1696"/>
              <a:gd name="T28" fmla="*/ 0 w 3846"/>
              <a:gd name="T29" fmla="*/ 1156 h 1696"/>
              <a:gd name="T30" fmla="*/ 0 w 3846"/>
              <a:gd name="T31" fmla="*/ 1156 h 1696"/>
              <a:gd name="T32" fmla="*/ 0 w 3846"/>
              <a:gd name="T33" fmla="*/ 1256 h 1696"/>
              <a:gd name="T34" fmla="*/ 558 w 3846"/>
              <a:gd name="T35" fmla="*/ 1696 h 1696"/>
              <a:gd name="T36" fmla="*/ 1106 w 3846"/>
              <a:gd name="T37" fmla="*/ 1252 h 1696"/>
              <a:gd name="T38" fmla="*/ 3750 w 3846"/>
              <a:gd name="T39" fmla="*/ 1252 h 1696"/>
              <a:gd name="T40" fmla="*/ 3750 w 3846"/>
              <a:gd name="T41" fmla="*/ 1252 h 1696"/>
              <a:gd name="T42" fmla="*/ 3770 w 3846"/>
              <a:gd name="T43" fmla="*/ 1250 h 1696"/>
              <a:gd name="T44" fmla="*/ 3788 w 3846"/>
              <a:gd name="T45" fmla="*/ 1244 h 1696"/>
              <a:gd name="T46" fmla="*/ 3804 w 3846"/>
              <a:gd name="T47" fmla="*/ 1236 h 1696"/>
              <a:gd name="T48" fmla="*/ 3818 w 3846"/>
              <a:gd name="T49" fmla="*/ 1224 h 1696"/>
              <a:gd name="T50" fmla="*/ 3830 w 3846"/>
              <a:gd name="T51" fmla="*/ 1210 h 1696"/>
              <a:gd name="T52" fmla="*/ 3838 w 3846"/>
              <a:gd name="T53" fmla="*/ 1192 h 1696"/>
              <a:gd name="T54" fmla="*/ 3844 w 3846"/>
              <a:gd name="T55" fmla="*/ 1174 h 1696"/>
              <a:gd name="T56" fmla="*/ 3846 w 3846"/>
              <a:gd name="T57" fmla="*/ 1156 h 1696"/>
              <a:gd name="T58" fmla="*/ 3846 w 3846"/>
              <a:gd name="T59" fmla="*/ 674 h 1696"/>
              <a:gd name="T60" fmla="*/ 3846 w 3846"/>
              <a:gd name="T61" fmla="*/ 572 h 1696"/>
              <a:gd name="T62" fmla="*/ 3846 w 3846"/>
              <a:gd name="T63" fmla="*/ 534 h 1696"/>
              <a:gd name="T64" fmla="*/ 3846 w 3846"/>
              <a:gd name="T65" fmla="*/ 0 h 1696"/>
              <a:gd name="T66" fmla="*/ 3294 w 3846"/>
              <a:gd name="T67" fmla="*/ 44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6" h="1696">
                <a:moveTo>
                  <a:pt x="3294" y="446"/>
                </a:moveTo>
                <a:lnTo>
                  <a:pt x="2736" y="0"/>
                </a:lnTo>
                <a:lnTo>
                  <a:pt x="2736" y="438"/>
                </a:lnTo>
                <a:lnTo>
                  <a:pt x="96" y="438"/>
                </a:lnTo>
                <a:lnTo>
                  <a:pt x="96" y="438"/>
                </a:lnTo>
                <a:lnTo>
                  <a:pt x="78" y="440"/>
                </a:lnTo>
                <a:lnTo>
                  <a:pt x="60" y="446"/>
                </a:lnTo>
                <a:lnTo>
                  <a:pt x="44" y="454"/>
                </a:lnTo>
                <a:lnTo>
                  <a:pt x="28" y="466"/>
                </a:lnTo>
                <a:lnTo>
                  <a:pt x="18" y="480"/>
                </a:lnTo>
                <a:lnTo>
                  <a:pt x="8" y="496"/>
                </a:lnTo>
                <a:lnTo>
                  <a:pt x="2" y="514"/>
                </a:lnTo>
                <a:lnTo>
                  <a:pt x="0" y="534"/>
                </a:lnTo>
                <a:lnTo>
                  <a:pt x="0" y="1044"/>
                </a:lnTo>
                <a:lnTo>
                  <a:pt x="0" y="1156"/>
                </a:lnTo>
                <a:lnTo>
                  <a:pt x="0" y="1156"/>
                </a:lnTo>
                <a:lnTo>
                  <a:pt x="0" y="1256"/>
                </a:lnTo>
                <a:lnTo>
                  <a:pt x="558" y="1696"/>
                </a:lnTo>
                <a:lnTo>
                  <a:pt x="1106" y="1252"/>
                </a:lnTo>
                <a:lnTo>
                  <a:pt x="3750" y="1252"/>
                </a:lnTo>
                <a:lnTo>
                  <a:pt x="3750" y="1252"/>
                </a:lnTo>
                <a:lnTo>
                  <a:pt x="3770" y="1250"/>
                </a:lnTo>
                <a:lnTo>
                  <a:pt x="3788" y="1244"/>
                </a:lnTo>
                <a:lnTo>
                  <a:pt x="3804" y="1236"/>
                </a:lnTo>
                <a:lnTo>
                  <a:pt x="3818" y="1224"/>
                </a:lnTo>
                <a:lnTo>
                  <a:pt x="3830" y="1210"/>
                </a:lnTo>
                <a:lnTo>
                  <a:pt x="3838" y="1192"/>
                </a:lnTo>
                <a:lnTo>
                  <a:pt x="3844" y="1174"/>
                </a:lnTo>
                <a:lnTo>
                  <a:pt x="3846" y="1156"/>
                </a:lnTo>
                <a:lnTo>
                  <a:pt x="3846" y="674"/>
                </a:lnTo>
                <a:lnTo>
                  <a:pt x="3846" y="572"/>
                </a:lnTo>
                <a:lnTo>
                  <a:pt x="3846" y="534"/>
                </a:lnTo>
                <a:lnTo>
                  <a:pt x="3846" y="0"/>
                </a:lnTo>
                <a:lnTo>
                  <a:pt x="3294" y="446"/>
                </a:lnTo>
                <a:close/>
              </a:path>
            </a:pathLst>
          </a:custGeom>
          <a:solidFill>
            <a:srgbClr val="006853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102437" tIns="51220" rIns="102437" bIns="51220" numCol="1" anchor="t" anchorCtr="0" compatLnSpc="1">
            <a:prstTxWarp prst="textNoShape">
              <a:avLst/>
            </a:prstTxWarp>
          </a:bodyPr>
          <a:lstStyle/>
          <a:p>
            <a:endParaRPr lang="en-GB" sz="22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CFBF1B-C925-714B-9C35-268F4C4509FE}"/>
              </a:ext>
            </a:extLst>
          </p:cNvPr>
          <p:cNvSpPr txBox="1"/>
          <p:nvPr/>
        </p:nvSpPr>
        <p:spPr>
          <a:xfrm>
            <a:off x="1910744" y="2239492"/>
            <a:ext cx="745071" cy="2874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1008"/>
              </a:spcAft>
            </a:pPr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>Early October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C23FE5-EADA-FE48-868A-B06C359EF8A5}"/>
              </a:ext>
            </a:extLst>
          </p:cNvPr>
          <p:cNvSpPr txBox="1"/>
          <p:nvPr/>
        </p:nvSpPr>
        <p:spPr>
          <a:xfrm>
            <a:off x="1910744" y="3165973"/>
            <a:ext cx="745071" cy="2874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1008"/>
              </a:spcAft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October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A4765F-1CEB-E74B-A544-B365061E6B48}"/>
              </a:ext>
            </a:extLst>
          </p:cNvPr>
          <p:cNvSpPr txBox="1"/>
          <p:nvPr/>
        </p:nvSpPr>
        <p:spPr>
          <a:xfrm>
            <a:off x="1910744" y="4124848"/>
            <a:ext cx="745071" cy="2874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1008"/>
              </a:spcAft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91819-9ADE-1C4A-9648-FAD559F5D613}"/>
              </a:ext>
            </a:extLst>
          </p:cNvPr>
          <p:cNvSpPr txBox="1"/>
          <p:nvPr/>
        </p:nvSpPr>
        <p:spPr>
          <a:xfrm>
            <a:off x="1910744" y="5057807"/>
            <a:ext cx="745071" cy="2874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1008"/>
              </a:spcAft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</a:p>
        </p:txBody>
      </p:sp>
      <p:sp>
        <p:nvSpPr>
          <p:cNvPr id="36" name="Freeform 337">
            <a:extLst>
              <a:ext uri="{FF2B5EF4-FFF2-40B4-BE49-F238E27FC236}">
                <a16:creationId xmlns:a16="http://schemas.microsoft.com/office/drawing/2014/main" id="{48A5F058-2837-3B45-ABA9-5D0667796A19}"/>
              </a:ext>
            </a:extLst>
          </p:cNvPr>
          <p:cNvSpPr>
            <a:spLocks noEditPoints="1"/>
          </p:cNvSpPr>
          <p:nvPr/>
        </p:nvSpPr>
        <p:spPr bwMode="auto">
          <a:xfrm>
            <a:off x="4044357" y="2037656"/>
            <a:ext cx="290607" cy="270984"/>
          </a:xfrm>
          <a:custGeom>
            <a:avLst/>
            <a:gdLst>
              <a:gd name="T0" fmla="*/ 5 w 144"/>
              <a:gd name="T1" fmla="*/ 133 h 133"/>
              <a:gd name="T2" fmla="*/ 139 w 144"/>
              <a:gd name="T3" fmla="*/ 133 h 133"/>
              <a:gd name="T4" fmla="*/ 144 w 144"/>
              <a:gd name="T5" fmla="*/ 128 h 133"/>
              <a:gd name="T6" fmla="*/ 144 w 144"/>
              <a:gd name="T7" fmla="*/ 15 h 133"/>
              <a:gd name="T8" fmla="*/ 139 w 144"/>
              <a:gd name="T9" fmla="*/ 9 h 133"/>
              <a:gd name="T10" fmla="*/ 114 w 144"/>
              <a:gd name="T11" fmla="*/ 9 h 133"/>
              <a:gd name="T12" fmla="*/ 114 w 144"/>
              <a:gd name="T13" fmla="*/ 5 h 133"/>
              <a:gd name="T14" fmla="*/ 109 w 144"/>
              <a:gd name="T15" fmla="*/ 0 h 133"/>
              <a:gd name="T16" fmla="*/ 104 w 144"/>
              <a:gd name="T17" fmla="*/ 5 h 133"/>
              <a:gd name="T18" fmla="*/ 104 w 144"/>
              <a:gd name="T19" fmla="*/ 9 h 133"/>
              <a:gd name="T20" fmla="*/ 41 w 144"/>
              <a:gd name="T21" fmla="*/ 9 h 133"/>
              <a:gd name="T22" fmla="*/ 41 w 144"/>
              <a:gd name="T23" fmla="*/ 5 h 133"/>
              <a:gd name="T24" fmla="*/ 36 w 144"/>
              <a:gd name="T25" fmla="*/ 0 h 133"/>
              <a:gd name="T26" fmla="*/ 31 w 144"/>
              <a:gd name="T27" fmla="*/ 5 h 133"/>
              <a:gd name="T28" fmla="*/ 31 w 144"/>
              <a:gd name="T29" fmla="*/ 9 h 133"/>
              <a:gd name="T30" fmla="*/ 5 w 144"/>
              <a:gd name="T31" fmla="*/ 9 h 133"/>
              <a:gd name="T32" fmla="*/ 0 w 144"/>
              <a:gd name="T33" fmla="*/ 15 h 133"/>
              <a:gd name="T34" fmla="*/ 0 w 144"/>
              <a:gd name="T35" fmla="*/ 128 h 133"/>
              <a:gd name="T36" fmla="*/ 5 w 144"/>
              <a:gd name="T37" fmla="*/ 133 h 133"/>
              <a:gd name="T38" fmla="*/ 10 w 144"/>
              <a:gd name="T39" fmla="*/ 20 h 133"/>
              <a:gd name="T40" fmla="*/ 31 w 144"/>
              <a:gd name="T41" fmla="*/ 20 h 133"/>
              <a:gd name="T42" fmla="*/ 31 w 144"/>
              <a:gd name="T43" fmla="*/ 22 h 133"/>
              <a:gd name="T44" fmla="*/ 36 w 144"/>
              <a:gd name="T45" fmla="*/ 27 h 133"/>
              <a:gd name="T46" fmla="*/ 41 w 144"/>
              <a:gd name="T47" fmla="*/ 22 h 133"/>
              <a:gd name="T48" fmla="*/ 41 w 144"/>
              <a:gd name="T49" fmla="*/ 20 h 133"/>
              <a:gd name="T50" fmla="*/ 104 w 144"/>
              <a:gd name="T51" fmla="*/ 20 h 133"/>
              <a:gd name="T52" fmla="*/ 104 w 144"/>
              <a:gd name="T53" fmla="*/ 22 h 133"/>
              <a:gd name="T54" fmla="*/ 109 w 144"/>
              <a:gd name="T55" fmla="*/ 27 h 133"/>
              <a:gd name="T56" fmla="*/ 114 w 144"/>
              <a:gd name="T57" fmla="*/ 22 h 133"/>
              <a:gd name="T58" fmla="*/ 114 w 144"/>
              <a:gd name="T59" fmla="*/ 20 h 133"/>
              <a:gd name="T60" fmla="*/ 134 w 144"/>
              <a:gd name="T61" fmla="*/ 20 h 133"/>
              <a:gd name="T62" fmla="*/ 134 w 144"/>
              <a:gd name="T63" fmla="*/ 33 h 133"/>
              <a:gd name="T64" fmla="*/ 10 w 144"/>
              <a:gd name="T65" fmla="*/ 33 h 133"/>
              <a:gd name="T66" fmla="*/ 10 w 144"/>
              <a:gd name="T67" fmla="*/ 20 h 133"/>
              <a:gd name="T68" fmla="*/ 10 w 144"/>
              <a:gd name="T69" fmla="*/ 43 h 133"/>
              <a:gd name="T70" fmla="*/ 134 w 144"/>
              <a:gd name="T71" fmla="*/ 43 h 133"/>
              <a:gd name="T72" fmla="*/ 134 w 144"/>
              <a:gd name="T73" fmla="*/ 123 h 133"/>
              <a:gd name="T74" fmla="*/ 10 w 144"/>
              <a:gd name="T75" fmla="*/ 123 h 133"/>
              <a:gd name="T76" fmla="*/ 10 w 144"/>
              <a:gd name="T77" fmla="*/ 43 h 133"/>
              <a:gd name="T78" fmla="*/ 109 w 144"/>
              <a:gd name="T79" fmla="*/ 66 h 133"/>
              <a:gd name="T80" fmla="*/ 35 w 144"/>
              <a:gd name="T81" fmla="*/ 66 h 133"/>
              <a:gd name="T82" fmla="*/ 30 w 144"/>
              <a:gd name="T83" fmla="*/ 71 h 133"/>
              <a:gd name="T84" fmla="*/ 35 w 144"/>
              <a:gd name="T85" fmla="*/ 76 h 133"/>
              <a:gd name="T86" fmla="*/ 109 w 144"/>
              <a:gd name="T87" fmla="*/ 76 h 133"/>
              <a:gd name="T88" fmla="*/ 114 w 144"/>
              <a:gd name="T89" fmla="*/ 71 h 133"/>
              <a:gd name="T90" fmla="*/ 109 w 144"/>
              <a:gd name="T91" fmla="*/ 66 h 133"/>
              <a:gd name="T92" fmla="*/ 72 w 144"/>
              <a:gd name="T93" fmla="*/ 91 h 133"/>
              <a:gd name="T94" fmla="*/ 35 w 144"/>
              <a:gd name="T95" fmla="*/ 91 h 133"/>
              <a:gd name="T96" fmla="*/ 30 w 144"/>
              <a:gd name="T97" fmla="*/ 96 h 133"/>
              <a:gd name="T98" fmla="*/ 35 w 144"/>
              <a:gd name="T99" fmla="*/ 101 h 133"/>
              <a:gd name="T100" fmla="*/ 72 w 144"/>
              <a:gd name="T101" fmla="*/ 101 h 133"/>
              <a:gd name="T102" fmla="*/ 77 w 144"/>
              <a:gd name="T103" fmla="*/ 96 h 133"/>
              <a:gd name="T104" fmla="*/ 72 w 144"/>
              <a:gd name="T105" fmla="*/ 9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33">
                <a:moveTo>
                  <a:pt x="5" y="133"/>
                </a:moveTo>
                <a:cubicBezTo>
                  <a:pt x="139" y="133"/>
                  <a:pt x="139" y="133"/>
                  <a:pt x="139" y="133"/>
                </a:cubicBezTo>
                <a:cubicBezTo>
                  <a:pt x="142" y="133"/>
                  <a:pt x="144" y="131"/>
                  <a:pt x="144" y="128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44" y="12"/>
                  <a:pt x="142" y="9"/>
                  <a:pt x="139" y="9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5"/>
                  <a:pt x="114" y="5"/>
                  <a:pt x="114" y="5"/>
                </a:cubicBezTo>
                <a:cubicBezTo>
                  <a:pt x="114" y="2"/>
                  <a:pt x="112" y="0"/>
                  <a:pt x="109" y="0"/>
                </a:cubicBezTo>
                <a:cubicBezTo>
                  <a:pt x="106" y="0"/>
                  <a:pt x="104" y="2"/>
                  <a:pt x="104" y="5"/>
                </a:cubicBezTo>
                <a:cubicBezTo>
                  <a:pt x="104" y="9"/>
                  <a:pt x="104" y="9"/>
                  <a:pt x="104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2"/>
                  <a:pt x="39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9"/>
                  <a:pt x="31" y="9"/>
                  <a:pt x="31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9"/>
                  <a:pt x="0" y="12"/>
                  <a:pt x="0" y="15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3"/>
                </a:cubicBezTo>
                <a:close/>
                <a:moveTo>
                  <a:pt x="10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5"/>
                  <a:pt x="33" y="27"/>
                  <a:pt x="36" y="27"/>
                </a:cubicBezTo>
                <a:cubicBezTo>
                  <a:pt x="39" y="27"/>
                  <a:pt x="41" y="25"/>
                  <a:pt x="41" y="22"/>
                </a:cubicBezTo>
                <a:cubicBezTo>
                  <a:pt x="41" y="20"/>
                  <a:pt x="41" y="20"/>
                  <a:pt x="41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25"/>
                  <a:pt x="106" y="27"/>
                  <a:pt x="109" y="27"/>
                </a:cubicBezTo>
                <a:cubicBezTo>
                  <a:pt x="112" y="27"/>
                  <a:pt x="114" y="25"/>
                  <a:pt x="114" y="22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34" y="20"/>
                  <a:pt x="134" y="20"/>
                  <a:pt x="134" y="2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0" y="33"/>
                  <a:pt x="10" y="33"/>
                  <a:pt x="10" y="33"/>
                </a:cubicBezTo>
                <a:lnTo>
                  <a:pt x="10" y="20"/>
                </a:lnTo>
                <a:close/>
                <a:moveTo>
                  <a:pt x="10" y="43"/>
                </a:moveTo>
                <a:cubicBezTo>
                  <a:pt x="134" y="43"/>
                  <a:pt x="134" y="43"/>
                  <a:pt x="134" y="43"/>
                </a:cubicBezTo>
                <a:cubicBezTo>
                  <a:pt x="134" y="123"/>
                  <a:pt x="134" y="123"/>
                  <a:pt x="134" y="123"/>
                </a:cubicBezTo>
                <a:cubicBezTo>
                  <a:pt x="10" y="123"/>
                  <a:pt x="10" y="123"/>
                  <a:pt x="10" y="123"/>
                </a:cubicBezTo>
                <a:lnTo>
                  <a:pt x="10" y="43"/>
                </a:lnTo>
                <a:close/>
                <a:moveTo>
                  <a:pt x="109" y="66"/>
                </a:moveTo>
                <a:cubicBezTo>
                  <a:pt x="35" y="66"/>
                  <a:pt x="35" y="66"/>
                  <a:pt x="35" y="66"/>
                </a:cubicBezTo>
                <a:cubicBezTo>
                  <a:pt x="33" y="66"/>
                  <a:pt x="30" y="68"/>
                  <a:pt x="30" y="71"/>
                </a:cubicBezTo>
                <a:cubicBezTo>
                  <a:pt x="30" y="74"/>
                  <a:pt x="33" y="76"/>
                  <a:pt x="35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2" y="76"/>
                  <a:pt x="114" y="74"/>
                  <a:pt x="114" y="71"/>
                </a:cubicBezTo>
                <a:cubicBezTo>
                  <a:pt x="114" y="68"/>
                  <a:pt x="112" y="66"/>
                  <a:pt x="109" y="66"/>
                </a:cubicBezTo>
                <a:close/>
                <a:moveTo>
                  <a:pt x="72" y="91"/>
                </a:moveTo>
                <a:cubicBezTo>
                  <a:pt x="35" y="91"/>
                  <a:pt x="35" y="91"/>
                  <a:pt x="35" y="91"/>
                </a:cubicBezTo>
                <a:cubicBezTo>
                  <a:pt x="33" y="91"/>
                  <a:pt x="30" y="93"/>
                  <a:pt x="30" y="96"/>
                </a:cubicBezTo>
                <a:cubicBezTo>
                  <a:pt x="30" y="99"/>
                  <a:pt x="33" y="101"/>
                  <a:pt x="35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5" y="101"/>
                  <a:pt x="77" y="99"/>
                  <a:pt x="77" y="96"/>
                </a:cubicBezTo>
                <a:cubicBezTo>
                  <a:pt x="77" y="93"/>
                  <a:pt x="75" y="91"/>
                  <a:pt x="72" y="91"/>
                </a:cubicBezTo>
                <a:close/>
              </a:path>
            </a:pathLst>
          </a:custGeom>
          <a:solidFill>
            <a:srgbClr val="43C46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7" name="Freeform 337">
            <a:extLst>
              <a:ext uri="{FF2B5EF4-FFF2-40B4-BE49-F238E27FC236}">
                <a16:creationId xmlns:a16="http://schemas.microsoft.com/office/drawing/2014/main" id="{D065B59B-BF70-7B45-A6E6-C447881DB2A1}"/>
              </a:ext>
            </a:extLst>
          </p:cNvPr>
          <p:cNvSpPr>
            <a:spLocks noEditPoints="1"/>
          </p:cNvSpPr>
          <p:nvPr/>
        </p:nvSpPr>
        <p:spPr bwMode="auto">
          <a:xfrm>
            <a:off x="4044357" y="3127443"/>
            <a:ext cx="290607" cy="270984"/>
          </a:xfrm>
          <a:custGeom>
            <a:avLst/>
            <a:gdLst>
              <a:gd name="T0" fmla="*/ 5 w 144"/>
              <a:gd name="T1" fmla="*/ 133 h 133"/>
              <a:gd name="T2" fmla="*/ 139 w 144"/>
              <a:gd name="T3" fmla="*/ 133 h 133"/>
              <a:gd name="T4" fmla="*/ 144 w 144"/>
              <a:gd name="T5" fmla="*/ 128 h 133"/>
              <a:gd name="T6" fmla="*/ 144 w 144"/>
              <a:gd name="T7" fmla="*/ 15 h 133"/>
              <a:gd name="T8" fmla="*/ 139 w 144"/>
              <a:gd name="T9" fmla="*/ 9 h 133"/>
              <a:gd name="T10" fmla="*/ 114 w 144"/>
              <a:gd name="T11" fmla="*/ 9 h 133"/>
              <a:gd name="T12" fmla="*/ 114 w 144"/>
              <a:gd name="T13" fmla="*/ 5 h 133"/>
              <a:gd name="T14" fmla="*/ 109 w 144"/>
              <a:gd name="T15" fmla="*/ 0 h 133"/>
              <a:gd name="T16" fmla="*/ 104 w 144"/>
              <a:gd name="T17" fmla="*/ 5 h 133"/>
              <a:gd name="T18" fmla="*/ 104 w 144"/>
              <a:gd name="T19" fmla="*/ 9 h 133"/>
              <a:gd name="T20" fmla="*/ 41 w 144"/>
              <a:gd name="T21" fmla="*/ 9 h 133"/>
              <a:gd name="T22" fmla="*/ 41 w 144"/>
              <a:gd name="T23" fmla="*/ 5 h 133"/>
              <a:gd name="T24" fmla="*/ 36 w 144"/>
              <a:gd name="T25" fmla="*/ 0 h 133"/>
              <a:gd name="T26" fmla="*/ 31 w 144"/>
              <a:gd name="T27" fmla="*/ 5 h 133"/>
              <a:gd name="T28" fmla="*/ 31 w 144"/>
              <a:gd name="T29" fmla="*/ 9 h 133"/>
              <a:gd name="T30" fmla="*/ 5 w 144"/>
              <a:gd name="T31" fmla="*/ 9 h 133"/>
              <a:gd name="T32" fmla="*/ 0 w 144"/>
              <a:gd name="T33" fmla="*/ 15 h 133"/>
              <a:gd name="T34" fmla="*/ 0 w 144"/>
              <a:gd name="T35" fmla="*/ 128 h 133"/>
              <a:gd name="T36" fmla="*/ 5 w 144"/>
              <a:gd name="T37" fmla="*/ 133 h 133"/>
              <a:gd name="T38" fmla="*/ 10 w 144"/>
              <a:gd name="T39" fmla="*/ 20 h 133"/>
              <a:gd name="T40" fmla="*/ 31 w 144"/>
              <a:gd name="T41" fmla="*/ 20 h 133"/>
              <a:gd name="T42" fmla="*/ 31 w 144"/>
              <a:gd name="T43" fmla="*/ 22 h 133"/>
              <a:gd name="T44" fmla="*/ 36 w 144"/>
              <a:gd name="T45" fmla="*/ 27 h 133"/>
              <a:gd name="T46" fmla="*/ 41 w 144"/>
              <a:gd name="T47" fmla="*/ 22 h 133"/>
              <a:gd name="T48" fmla="*/ 41 w 144"/>
              <a:gd name="T49" fmla="*/ 20 h 133"/>
              <a:gd name="T50" fmla="*/ 104 w 144"/>
              <a:gd name="T51" fmla="*/ 20 h 133"/>
              <a:gd name="T52" fmla="*/ 104 w 144"/>
              <a:gd name="T53" fmla="*/ 22 h 133"/>
              <a:gd name="T54" fmla="*/ 109 w 144"/>
              <a:gd name="T55" fmla="*/ 27 h 133"/>
              <a:gd name="T56" fmla="*/ 114 w 144"/>
              <a:gd name="T57" fmla="*/ 22 h 133"/>
              <a:gd name="T58" fmla="*/ 114 w 144"/>
              <a:gd name="T59" fmla="*/ 20 h 133"/>
              <a:gd name="T60" fmla="*/ 134 w 144"/>
              <a:gd name="T61" fmla="*/ 20 h 133"/>
              <a:gd name="T62" fmla="*/ 134 w 144"/>
              <a:gd name="T63" fmla="*/ 33 h 133"/>
              <a:gd name="T64" fmla="*/ 10 w 144"/>
              <a:gd name="T65" fmla="*/ 33 h 133"/>
              <a:gd name="T66" fmla="*/ 10 w 144"/>
              <a:gd name="T67" fmla="*/ 20 h 133"/>
              <a:gd name="T68" fmla="*/ 10 w 144"/>
              <a:gd name="T69" fmla="*/ 43 h 133"/>
              <a:gd name="T70" fmla="*/ 134 w 144"/>
              <a:gd name="T71" fmla="*/ 43 h 133"/>
              <a:gd name="T72" fmla="*/ 134 w 144"/>
              <a:gd name="T73" fmla="*/ 123 h 133"/>
              <a:gd name="T74" fmla="*/ 10 w 144"/>
              <a:gd name="T75" fmla="*/ 123 h 133"/>
              <a:gd name="T76" fmla="*/ 10 w 144"/>
              <a:gd name="T77" fmla="*/ 43 h 133"/>
              <a:gd name="T78" fmla="*/ 109 w 144"/>
              <a:gd name="T79" fmla="*/ 66 h 133"/>
              <a:gd name="T80" fmla="*/ 35 w 144"/>
              <a:gd name="T81" fmla="*/ 66 h 133"/>
              <a:gd name="T82" fmla="*/ 30 w 144"/>
              <a:gd name="T83" fmla="*/ 71 h 133"/>
              <a:gd name="T84" fmla="*/ 35 w 144"/>
              <a:gd name="T85" fmla="*/ 76 h 133"/>
              <a:gd name="T86" fmla="*/ 109 w 144"/>
              <a:gd name="T87" fmla="*/ 76 h 133"/>
              <a:gd name="T88" fmla="*/ 114 w 144"/>
              <a:gd name="T89" fmla="*/ 71 h 133"/>
              <a:gd name="T90" fmla="*/ 109 w 144"/>
              <a:gd name="T91" fmla="*/ 66 h 133"/>
              <a:gd name="T92" fmla="*/ 72 w 144"/>
              <a:gd name="T93" fmla="*/ 91 h 133"/>
              <a:gd name="T94" fmla="*/ 35 w 144"/>
              <a:gd name="T95" fmla="*/ 91 h 133"/>
              <a:gd name="T96" fmla="*/ 30 w 144"/>
              <a:gd name="T97" fmla="*/ 96 h 133"/>
              <a:gd name="T98" fmla="*/ 35 w 144"/>
              <a:gd name="T99" fmla="*/ 101 h 133"/>
              <a:gd name="T100" fmla="*/ 72 w 144"/>
              <a:gd name="T101" fmla="*/ 101 h 133"/>
              <a:gd name="T102" fmla="*/ 77 w 144"/>
              <a:gd name="T103" fmla="*/ 96 h 133"/>
              <a:gd name="T104" fmla="*/ 72 w 144"/>
              <a:gd name="T105" fmla="*/ 9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33">
                <a:moveTo>
                  <a:pt x="5" y="133"/>
                </a:moveTo>
                <a:cubicBezTo>
                  <a:pt x="139" y="133"/>
                  <a:pt x="139" y="133"/>
                  <a:pt x="139" y="133"/>
                </a:cubicBezTo>
                <a:cubicBezTo>
                  <a:pt x="142" y="133"/>
                  <a:pt x="144" y="131"/>
                  <a:pt x="144" y="128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44" y="12"/>
                  <a:pt x="142" y="9"/>
                  <a:pt x="139" y="9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5"/>
                  <a:pt x="114" y="5"/>
                  <a:pt x="114" y="5"/>
                </a:cubicBezTo>
                <a:cubicBezTo>
                  <a:pt x="114" y="2"/>
                  <a:pt x="112" y="0"/>
                  <a:pt x="109" y="0"/>
                </a:cubicBezTo>
                <a:cubicBezTo>
                  <a:pt x="106" y="0"/>
                  <a:pt x="104" y="2"/>
                  <a:pt x="104" y="5"/>
                </a:cubicBezTo>
                <a:cubicBezTo>
                  <a:pt x="104" y="9"/>
                  <a:pt x="104" y="9"/>
                  <a:pt x="104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2"/>
                  <a:pt x="39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9"/>
                  <a:pt x="31" y="9"/>
                  <a:pt x="31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9"/>
                  <a:pt x="0" y="12"/>
                  <a:pt x="0" y="15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3"/>
                </a:cubicBezTo>
                <a:close/>
                <a:moveTo>
                  <a:pt x="10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5"/>
                  <a:pt x="33" y="27"/>
                  <a:pt x="36" y="27"/>
                </a:cubicBezTo>
                <a:cubicBezTo>
                  <a:pt x="39" y="27"/>
                  <a:pt x="41" y="25"/>
                  <a:pt x="41" y="22"/>
                </a:cubicBezTo>
                <a:cubicBezTo>
                  <a:pt x="41" y="20"/>
                  <a:pt x="41" y="20"/>
                  <a:pt x="41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25"/>
                  <a:pt x="106" y="27"/>
                  <a:pt x="109" y="27"/>
                </a:cubicBezTo>
                <a:cubicBezTo>
                  <a:pt x="112" y="27"/>
                  <a:pt x="114" y="25"/>
                  <a:pt x="114" y="22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34" y="20"/>
                  <a:pt x="134" y="20"/>
                  <a:pt x="134" y="2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0" y="33"/>
                  <a:pt x="10" y="33"/>
                  <a:pt x="10" y="33"/>
                </a:cubicBezTo>
                <a:lnTo>
                  <a:pt x="10" y="20"/>
                </a:lnTo>
                <a:close/>
                <a:moveTo>
                  <a:pt x="10" y="43"/>
                </a:moveTo>
                <a:cubicBezTo>
                  <a:pt x="134" y="43"/>
                  <a:pt x="134" y="43"/>
                  <a:pt x="134" y="43"/>
                </a:cubicBezTo>
                <a:cubicBezTo>
                  <a:pt x="134" y="123"/>
                  <a:pt x="134" y="123"/>
                  <a:pt x="134" y="123"/>
                </a:cubicBezTo>
                <a:cubicBezTo>
                  <a:pt x="10" y="123"/>
                  <a:pt x="10" y="123"/>
                  <a:pt x="10" y="123"/>
                </a:cubicBezTo>
                <a:lnTo>
                  <a:pt x="10" y="43"/>
                </a:lnTo>
                <a:close/>
                <a:moveTo>
                  <a:pt x="109" y="66"/>
                </a:moveTo>
                <a:cubicBezTo>
                  <a:pt x="35" y="66"/>
                  <a:pt x="35" y="66"/>
                  <a:pt x="35" y="66"/>
                </a:cubicBezTo>
                <a:cubicBezTo>
                  <a:pt x="33" y="66"/>
                  <a:pt x="30" y="68"/>
                  <a:pt x="30" y="71"/>
                </a:cubicBezTo>
                <a:cubicBezTo>
                  <a:pt x="30" y="74"/>
                  <a:pt x="33" y="76"/>
                  <a:pt x="35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2" y="76"/>
                  <a:pt x="114" y="74"/>
                  <a:pt x="114" y="71"/>
                </a:cubicBezTo>
                <a:cubicBezTo>
                  <a:pt x="114" y="68"/>
                  <a:pt x="112" y="66"/>
                  <a:pt x="109" y="66"/>
                </a:cubicBezTo>
                <a:close/>
                <a:moveTo>
                  <a:pt x="72" y="91"/>
                </a:moveTo>
                <a:cubicBezTo>
                  <a:pt x="35" y="91"/>
                  <a:pt x="35" y="91"/>
                  <a:pt x="35" y="91"/>
                </a:cubicBezTo>
                <a:cubicBezTo>
                  <a:pt x="33" y="91"/>
                  <a:pt x="30" y="93"/>
                  <a:pt x="30" y="96"/>
                </a:cubicBezTo>
                <a:cubicBezTo>
                  <a:pt x="30" y="99"/>
                  <a:pt x="33" y="101"/>
                  <a:pt x="35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5" y="101"/>
                  <a:pt x="77" y="99"/>
                  <a:pt x="77" y="96"/>
                </a:cubicBezTo>
                <a:cubicBezTo>
                  <a:pt x="77" y="93"/>
                  <a:pt x="75" y="91"/>
                  <a:pt x="72" y="91"/>
                </a:cubicBezTo>
                <a:close/>
              </a:path>
            </a:pathLst>
          </a:custGeom>
          <a:solidFill>
            <a:srgbClr val="43C46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1" name="Freeform 337">
            <a:extLst>
              <a:ext uri="{FF2B5EF4-FFF2-40B4-BE49-F238E27FC236}">
                <a16:creationId xmlns:a16="http://schemas.microsoft.com/office/drawing/2014/main" id="{ED569D1D-0331-43F8-AF77-F3F53B6A8EA5}"/>
              </a:ext>
            </a:extLst>
          </p:cNvPr>
          <p:cNvSpPr>
            <a:spLocks noEditPoints="1"/>
          </p:cNvSpPr>
          <p:nvPr/>
        </p:nvSpPr>
        <p:spPr bwMode="auto">
          <a:xfrm>
            <a:off x="4044355" y="4040379"/>
            <a:ext cx="290607" cy="270984"/>
          </a:xfrm>
          <a:custGeom>
            <a:avLst/>
            <a:gdLst>
              <a:gd name="T0" fmla="*/ 5 w 144"/>
              <a:gd name="T1" fmla="*/ 133 h 133"/>
              <a:gd name="T2" fmla="*/ 139 w 144"/>
              <a:gd name="T3" fmla="*/ 133 h 133"/>
              <a:gd name="T4" fmla="*/ 144 w 144"/>
              <a:gd name="T5" fmla="*/ 128 h 133"/>
              <a:gd name="T6" fmla="*/ 144 w 144"/>
              <a:gd name="T7" fmla="*/ 15 h 133"/>
              <a:gd name="T8" fmla="*/ 139 w 144"/>
              <a:gd name="T9" fmla="*/ 9 h 133"/>
              <a:gd name="T10" fmla="*/ 114 w 144"/>
              <a:gd name="T11" fmla="*/ 9 h 133"/>
              <a:gd name="T12" fmla="*/ 114 w 144"/>
              <a:gd name="T13" fmla="*/ 5 h 133"/>
              <a:gd name="T14" fmla="*/ 109 w 144"/>
              <a:gd name="T15" fmla="*/ 0 h 133"/>
              <a:gd name="T16" fmla="*/ 104 w 144"/>
              <a:gd name="T17" fmla="*/ 5 h 133"/>
              <a:gd name="T18" fmla="*/ 104 w 144"/>
              <a:gd name="T19" fmla="*/ 9 h 133"/>
              <a:gd name="T20" fmla="*/ 41 w 144"/>
              <a:gd name="T21" fmla="*/ 9 h 133"/>
              <a:gd name="T22" fmla="*/ 41 w 144"/>
              <a:gd name="T23" fmla="*/ 5 h 133"/>
              <a:gd name="T24" fmla="*/ 36 w 144"/>
              <a:gd name="T25" fmla="*/ 0 h 133"/>
              <a:gd name="T26" fmla="*/ 31 w 144"/>
              <a:gd name="T27" fmla="*/ 5 h 133"/>
              <a:gd name="T28" fmla="*/ 31 w 144"/>
              <a:gd name="T29" fmla="*/ 9 h 133"/>
              <a:gd name="T30" fmla="*/ 5 w 144"/>
              <a:gd name="T31" fmla="*/ 9 h 133"/>
              <a:gd name="T32" fmla="*/ 0 w 144"/>
              <a:gd name="T33" fmla="*/ 15 h 133"/>
              <a:gd name="T34" fmla="*/ 0 w 144"/>
              <a:gd name="T35" fmla="*/ 128 h 133"/>
              <a:gd name="T36" fmla="*/ 5 w 144"/>
              <a:gd name="T37" fmla="*/ 133 h 133"/>
              <a:gd name="T38" fmla="*/ 10 w 144"/>
              <a:gd name="T39" fmla="*/ 20 h 133"/>
              <a:gd name="T40" fmla="*/ 31 w 144"/>
              <a:gd name="T41" fmla="*/ 20 h 133"/>
              <a:gd name="T42" fmla="*/ 31 w 144"/>
              <a:gd name="T43" fmla="*/ 22 h 133"/>
              <a:gd name="T44" fmla="*/ 36 w 144"/>
              <a:gd name="T45" fmla="*/ 27 h 133"/>
              <a:gd name="T46" fmla="*/ 41 w 144"/>
              <a:gd name="T47" fmla="*/ 22 h 133"/>
              <a:gd name="T48" fmla="*/ 41 w 144"/>
              <a:gd name="T49" fmla="*/ 20 h 133"/>
              <a:gd name="T50" fmla="*/ 104 w 144"/>
              <a:gd name="T51" fmla="*/ 20 h 133"/>
              <a:gd name="T52" fmla="*/ 104 w 144"/>
              <a:gd name="T53" fmla="*/ 22 h 133"/>
              <a:gd name="T54" fmla="*/ 109 w 144"/>
              <a:gd name="T55" fmla="*/ 27 h 133"/>
              <a:gd name="T56" fmla="*/ 114 w 144"/>
              <a:gd name="T57" fmla="*/ 22 h 133"/>
              <a:gd name="T58" fmla="*/ 114 w 144"/>
              <a:gd name="T59" fmla="*/ 20 h 133"/>
              <a:gd name="T60" fmla="*/ 134 w 144"/>
              <a:gd name="T61" fmla="*/ 20 h 133"/>
              <a:gd name="T62" fmla="*/ 134 w 144"/>
              <a:gd name="T63" fmla="*/ 33 h 133"/>
              <a:gd name="T64" fmla="*/ 10 w 144"/>
              <a:gd name="T65" fmla="*/ 33 h 133"/>
              <a:gd name="T66" fmla="*/ 10 w 144"/>
              <a:gd name="T67" fmla="*/ 20 h 133"/>
              <a:gd name="T68" fmla="*/ 10 w 144"/>
              <a:gd name="T69" fmla="*/ 43 h 133"/>
              <a:gd name="T70" fmla="*/ 134 w 144"/>
              <a:gd name="T71" fmla="*/ 43 h 133"/>
              <a:gd name="T72" fmla="*/ 134 w 144"/>
              <a:gd name="T73" fmla="*/ 123 h 133"/>
              <a:gd name="T74" fmla="*/ 10 w 144"/>
              <a:gd name="T75" fmla="*/ 123 h 133"/>
              <a:gd name="T76" fmla="*/ 10 w 144"/>
              <a:gd name="T77" fmla="*/ 43 h 133"/>
              <a:gd name="T78" fmla="*/ 109 w 144"/>
              <a:gd name="T79" fmla="*/ 66 h 133"/>
              <a:gd name="T80" fmla="*/ 35 w 144"/>
              <a:gd name="T81" fmla="*/ 66 h 133"/>
              <a:gd name="T82" fmla="*/ 30 w 144"/>
              <a:gd name="T83" fmla="*/ 71 h 133"/>
              <a:gd name="T84" fmla="*/ 35 w 144"/>
              <a:gd name="T85" fmla="*/ 76 h 133"/>
              <a:gd name="T86" fmla="*/ 109 w 144"/>
              <a:gd name="T87" fmla="*/ 76 h 133"/>
              <a:gd name="T88" fmla="*/ 114 w 144"/>
              <a:gd name="T89" fmla="*/ 71 h 133"/>
              <a:gd name="T90" fmla="*/ 109 w 144"/>
              <a:gd name="T91" fmla="*/ 66 h 133"/>
              <a:gd name="T92" fmla="*/ 72 w 144"/>
              <a:gd name="T93" fmla="*/ 91 h 133"/>
              <a:gd name="T94" fmla="*/ 35 w 144"/>
              <a:gd name="T95" fmla="*/ 91 h 133"/>
              <a:gd name="T96" fmla="*/ 30 w 144"/>
              <a:gd name="T97" fmla="*/ 96 h 133"/>
              <a:gd name="T98" fmla="*/ 35 w 144"/>
              <a:gd name="T99" fmla="*/ 101 h 133"/>
              <a:gd name="T100" fmla="*/ 72 w 144"/>
              <a:gd name="T101" fmla="*/ 101 h 133"/>
              <a:gd name="T102" fmla="*/ 77 w 144"/>
              <a:gd name="T103" fmla="*/ 96 h 133"/>
              <a:gd name="T104" fmla="*/ 72 w 144"/>
              <a:gd name="T105" fmla="*/ 9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33">
                <a:moveTo>
                  <a:pt x="5" y="133"/>
                </a:moveTo>
                <a:cubicBezTo>
                  <a:pt x="139" y="133"/>
                  <a:pt x="139" y="133"/>
                  <a:pt x="139" y="133"/>
                </a:cubicBezTo>
                <a:cubicBezTo>
                  <a:pt x="142" y="133"/>
                  <a:pt x="144" y="131"/>
                  <a:pt x="144" y="128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44" y="12"/>
                  <a:pt x="142" y="9"/>
                  <a:pt x="139" y="9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5"/>
                  <a:pt x="114" y="5"/>
                  <a:pt x="114" y="5"/>
                </a:cubicBezTo>
                <a:cubicBezTo>
                  <a:pt x="114" y="2"/>
                  <a:pt x="112" y="0"/>
                  <a:pt x="109" y="0"/>
                </a:cubicBezTo>
                <a:cubicBezTo>
                  <a:pt x="106" y="0"/>
                  <a:pt x="104" y="2"/>
                  <a:pt x="104" y="5"/>
                </a:cubicBezTo>
                <a:cubicBezTo>
                  <a:pt x="104" y="9"/>
                  <a:pt x="104" y="9"/>
                  <a:pt x="104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2"/>
                  <a:pt x="39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9"/>
                  <a:pt x="31" y="9"/>
                  <a:pt x="31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9"/>
                  <a:pt x="0" y="12"/>
                  <a:pt x="0" y="15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3"/>
                </a:cubicBezTo>
                <a:close/>
                <a:moveTo>
                  <a:pt x="10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5"/>
                  <a:pt x="33" y="27"/>
                  <a:pt x="36" y="27"/>
                </a:cubicBezTo>
                <a:cubicBezTo>
                  <a:pt x="39" y="27"/>
                  <a:pt x="41" y="25"/>
                  <a:pt x="41" y="22"/>
                </a:cubicBezTo>
                <a:cubicBezTo>
                  <a:pt x="41" y="20"/>
                  <a:pt x="41" y="20"/>
                  <a:pt x="41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25"/>
                  <a:pt x="106" y="27"/>
                  <a:pt x="109" y="27"/>
                </a:cubicBezTo>
                <a:cubicBezTo>
                  <a:pt x="112" y="27"/>
                  <a:pt x="114" y="25"/>
                  <a:pt x="114" y="22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34" y="20"/>
                  <a:pt x="134" y="20"/>
                  <a:pt x="134" y="2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0" y="33"/>
                  <a:pt x="10" y="33"/>
                  <a:pt x="10" y="33"/>
                </a:cubicBezTo>
                <a:lnTo>
                  <a:pt x="10" y="20"/>
                </a:lnTo>
                <a:close/>
                <a:moveTo>
                  <a:pt x="10" y="43"/>
                </a:moveTo>
                <a:cubicBezTo>
                  <a:pt x="134" y="43"/>
                  <a:pt x="134" y="43"/>
                  <a:pt x="134" y="43"/>
                </a:cubicBezTo>
                <a:cubicBezTo>
                  <a:pt x="134" y="123"/>
                  <a:pt x="134" y="123"/>
                  <a:pt x="134" y="123"/>
                </a:cubicBezTo>
                <a:cubicBezTo>
                  <a:pt x="10" y="123"/>
                  <a:pt x="10" y="123"/>
                  <a:pt x="10" y="123"/>
                </a:cubicBezTo>
                <a:lnTo>
                  <a:pt x="10" y="43"/>
                </a:lnTo>
                <a:close/>
                <a:moveTo>
                  <a:pt x="109" y="66"/>
                </a:moveTo>
                <a:cubicBezTo>
                  <a:pt x="35" y="66"/>
                  <a:pt x="35" y="66"/>
                  <a:pt x="35" y="66"/>
                </a:cubicBezTo>
                <a:cubicBezTo>
                  <a:pt x="33" y="66"/>
                  <a:pt x="30" y="68"/>
                  <a:pt x="30" y="71"/>
                </a:cubicBezTo>
                <a:cubicBezTo>
                  <a:pt x="30" y="74"/>
                  <a:pt x="33" y="76"/>
                  <a:pt x="35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2" y="76"/>
                  <a:pt x="114" y="74"/>
                  <a:pt x="114" y="71"/>
                </a:cubicBezTo>
                <a:cubicBezTo>
                  <a:pt x="114" y="68"/>
                  <a:pt x="112" y="66"/>
                  <a:pt x="109" y="66"/>
                </a:cubicBezTo>
                <a:close/>
                <a:moveTo>
                  <a:pt x="72" y="91"/>
                </a:moveTo>
                <a:cubicBezTo>
                  <a:pt x="35" y="91"/>
                  <a:pt x="35" y="91"/>
                  <a:pt x="35" y="91"/>
                </a:cubicBezTo>
                <a:cubicBezTo>
                  <a:pt x="33" y="91"/>
                  <a:pt x="30" y="93"/>
                  <a:pt x="30" y="96"/>
                </a:cubicBezTo>
                <a:cubicBezTo>
                  <a:pt x="30" y="99"/>
                  <a:pt x="33" y="101"/>
                  <a:pt x="35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5" y="101"/>
                  <a:pt x="77" y="99"/>
                  <a:pt x="77" y="96"/>
                </a:cubicBezTo>
                <a:cubicBezTo>
                  <a:pt x="77" y="93"/>
                  <a:pt x="75" y="91"/>
                  <a:pt x="72" y="91"/>
                </a:cubicBezTo>
                <a:close/>
              </a:path>
            </a:pathLst>
          </a:custGeom>
          <a:solidFill>
            <a:srgbClr val="43C46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20F2F8-A3F9-A14B-9393-8A5EB4F95C1C}"/>
              </a:ext>
            </a:extLst>
          </p:cNvPr>
          <p:cNvSpPr/>
          <p:nvPr/>
        </p:nvSpPr>
        <p:spPr>
          <a:xfrm>
            <a:off x="4428942" y="4896443"/>
            <a:ext cx="6448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</a:rPr>
              <a:t>Line level completeness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</a:rPr>
              <a:t>Analysis of fares and timetables completeness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337">
            <a:extLst>
              <a:ext uri="{FF2B5EF4-FFF2-40B4-BE49-F238E27FC236}">
                <a16:creationId xmlns:a16="http://schemas.microsoft.com/office/drawing/2014/main" id="{91D603A9-6D0B-6040-B4BD-4346B0910E43}"/>
              </a:ext>
            </a:extLst>
          </p:cNvPr>
          <p:cNvSpPr>
            <a:spLocks noEditPoints="1"/>
          </p:cNvSpPr>
          <p:nvPr/>
        </p:nvSpPr>
        <p:spPr bwMode="auto">
          <a:xfrm>
            <a:off x="4044354" y="5015071"/>
            <a:ext cx="290607" cy="270984"/>
          </a:xfrm>
          <a:custGeom>
            <a:avLst/>
            <a:gdLst>
              <a:gd name="T0" fmla="*/ 5 w 144"/>
              <a:gd name="T1" fmla="*/ 133 h 133"/>
              <a:gd name="T2" fmla="*/ 139 w 144"/>
              <a:gd name="T3" fmla="*/ 133 h 133"/>
              <a:gd name="T4" fmla="*/ 144 w 144"/>
              <a:gd name="T5" fmla="*/ 128 h 133"/>
              <a:gd name="T6" fmla="*/ 144 w 144"/>
              <a:gd name="T7" fmla="*/ 15 h 133"/>
              <a:gd name="T8" fmla="*/ 139 w 144"/>
              <a:gd name="T9" fmla="*/ 9 h 133"/>
              <a:gd name="T10" fmla="*/ 114 w 144"/>
              <a:gd name="T11" fmla="*/ 9 h 133"/>
              <a:gd name="T12" fmla="*/ 114 w 144"/>
              <a:gd name="T13" fmla="*/ 5 h 133"/>
              <a:gd name="T14" fmla="*/ 109 w 144"/>
              <a:gd name="T15" fmla="*/ 0 h 133"/>
              <a:gd name="T16" fmla="*/ 104 w 144"/>
              <a:gd name="T17" fmla="*/ 5 h 133"/>
              <a:gd name="T18" fmla="*/ 104 w 144"/>
              <a:gd name="T19" fmla="*/ 9 h 133"/>
              <a:gd name="T20" fmla="*/ 41 w 144"/>
              <a:gd name="T21" fmla="*/ 9 h 133"/>
              <a:gd name="T22" fmla="*/ 41 w 144"/>
              <a:gd name="T23" fmla="*/ 5 h 133"/>
              <a:gd name="T24" fmla="*/ 36 w 144"/>
              <a:gd name="T25" fmla="*/ 0 h 133"/>
              <a:gd name="T26" fmla="*/ 31 w 144"/>
              <a:gd name="T27" fmla="*/ 5 h 133"/>
              <a:gd name="T28" fmla="*/ 31 w 144"/>
              <a:gd name="T29" fmla="*/ 9 h 133"/>
              <a:gd name="T30" fmla="*/ 5 w 144"/>
              <a:gd name="T31" fmla="*/ 9 h 133"/>
              <a:gd name="T32" fmla="*/ 0 w 144"/>
              <a:gd name="T33" fmla="*/ 15 h 133"/>
              <a:gd name="T34" fmla="*/ 0 w 144"/>
              <a:gd name="T35" fmla="*/ 128 h 133"/>
              <a:gd name="T36" fmla="*/ 5 w 144"/>
              <a:gd name="T37" fmla="*/ 133 h 133"/>
              <a:gd name="T38" fmla="*/ 10 w 144"/>
              <a:gd name="T39" fmla="*/ 20 h 133"/>
              <a:gd name="T40" fmla="*/ 31 w 144"/>
              <a:gd name="T41" fmla="*/ 20 h 133"/>
              <a:gd name="T42" fmla="*/ 31 w 144"/>
              <a:gd name="T43" fmla="*/ 22 h 133"/>
              <a:gd name="T44" fmla="*/ 36 w 144"/>
              <a:gd name="T45" fmla="*/ 27 h 133"/>
              <a:gd name="T46" fmla="*/ 41 w 144"/>
              <a:gd name="T47" fmla="*/ 22 h 133"/>
              <a:gd name="T48" fmla="*/ 41 w 144"/>
              <a:gd name="T49" fmla="*/ 20 h 133"/>
              <a:gd name="T50" fmla="*/ 104 w 144"/>
              <a:gd name="T51" fmla="*/ 20 h 133"/>
              <a:gd name="T52" fmla="*/ 104 w 144"/>
              <a:gd name="T53" fmla="*/ 22 h 133"/>
              <a:gd name="T54" fmla="*/ 109 w 144"/>
              <a:gd name="T55" fmla="*/ 27 h 133"/>
              <a:gd name="T56" fmla="*/ 114 w 144"/>
              <a:gd name="T57" fmla="*/ 22 h 133"/>
              <a:gd name="T58" fmla="*/ 114 w 144"/>
              <a:gd name="T59" fmla="*/ 20 h 133"/>
              <a:gd name="T60" fmla="*/ 134 w 144"/>
              <a:gd name="T61" fmla="*/ 20 h 133"/>
              <a:gd name="T62" fmla="*/ 134 w 144"/>
              <a:gd name="T63" fmla="*/ 33 h 133"/>
              <a:gd name="T64" fmla="*/ 10 w 144"/>
              <a:gd name="T65" fmla="*/ 33 h 133"/>
              <a:gd name="T66" fmla="*/ 10 w 144"/>
              <a:gd name="T67" fmla="*/ 20 h 133"/>
              <a:gd name="T68" fmla="*/ 10 w 144"/>
              <a:gd name="T69" fmla="*/ 43 h 133"/>
              <a:gd name="T70" fmla="*/ 134 w 144"/>
              <a:gd name="T71" fmla="*/ 43 h 133"/>
              <a:gd name="T72" fmla="*/ 134 w 144"/>
              <a:gd name="T73" fmla="*/ 123 h 133"/>
              <a:gd name="T74" fmla="*/ 10 w 144"/>
              <a:gd name="T75" fmla="*/ 123 h 133"/>
              <a:gd name="T76" fmla="*/ 10 w 144"/>
              <a:gd name="T77" fmla="*/ 43 h 133"/>
              <a:gd name="T78" fmla="*/ 109 w 144"/>
              <a:gd name="T79" fmla="*/ 66 h 133"/>
              <a:gd name="T80" fmla="*/ 35 w 144"/>
              <a:gd name="T81" fmla="*/ 66 h 133"/>
              <a:gd name="T82" fmla="*/ 30 w 144"/>
              <a:gd name="T83" fmla="*/ 71 h 133"/>
              <a:gd name="T84" fmla="*/ 35 w 144"/>
              <a:gd name="T85" fmla="*/ 76 h 133"/>
              <a:gd name="T86" fmla="*/ 109 w 144"/>
              <a:gd name="T87" fmla="*/ 76 h 133"/>
              <a:gd name="T88" fmla="*/ 114 w 144"/>
              <a:gd name="T89" fmla="*/ 71 h 133"/>
              <a:gd name="T90" fmla="*/ 109 w 144"/>
              <a:gd name="T91" fmla="*/ 66 h 133"/>
              <a:gd name="T92" fmla="*/ 72 w 144"/>
              <a:gd name="T93" fmla="*/ 91 h 133"/>
              <a:gd name="T94" fmla="*/ 35 w 144"/>
              <a:gd name="T95" fmla="*/ 91 h 133"/>
              <a:gd name="T96" fmla="*/ 30 w 144"/>
              <a:gd name="T97" fmla="*/ 96 h 133"/>
              <a:gd name="T98" fmla="*/ 35 w 144"/>
              <a:gd name="T99" fmla="*/ 101 h 133"/>
              <a:gd name="T100" fmla="*/ 72 w 144"/>
              <a:gd name="T101" fmla="*/ 101 h 133"/>
              <a:gd name="T102" fmla="*/ 77 w 144"/>
              <a:gd name="T103" fmla="*/ 96 h 133"/>
              <a:gd name="T104" fmla="*/ 72 w 144"/>
              <a:gd name="T105" fmla="*/ 9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33">
                <a:moveTo>
                  <a:pt x="5" y="133"/>
                </a:moveTo>
                <a:cubicBezTo>
                  <a:pt x="139" y="133"/>
                  <a:pt x="139" y="133"/>
                  <a:pt x="139" y="133"/>
                </a:cubicBezTo>
                <a:cubicBezTo>
                  <a:pt x="142" y="133"/>
                  <a:pt x="144" y="131"/>
                  <a:pt x="144" y="128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44" y="12"/>
                  <a:pt x="142" y="9"/>
                  <a:pt x="139" y="9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5"/>
                  <a:pt x="114" y="5"/>
                  <a:pt x="114" y="5"/>
                </a:cubicBezTo>
                <a:cubicBezTo>
                  <a:pt x="114" y="2"/>
                  <a:pt x="112" y="0"/>
                  <a:pt x="109" y="0"/>
                </a:cubicBezTo>
                <a:cubicBezTo>
                  <a:pt x="106" y="0"/>
                  <a:pt x="104" y="2"/>
                  <a:pt x="104" y="5"/>
                </a:cubicBezTo>
                <a:cubicBezTo>
                  <a:pt x="104" y="9"/>
                  <a:pt x="104" y="9"/>
                  <a:pt x="104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2"/>
                  <a:pt x="39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9"/>
                  <a:pt x="31" y="9"/>
                  <a:pt x="31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9"/>
                  <a:pt x="0" y="12"/>
                  <a:pt x="0" y="15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3"/>
                </a:cubicBezTo>
                <a:close/>
                <a:moveTo>
                  <a:pt x="10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5"/>
                  <a:pt x="33" y="27"/>
                  <a:pt x="36" y="27"/>
                </a:cubicBezTo>
                <a:cubicBezTo>
                  <a:pt x="39" y="27"/>
                  <a:pt x="41" y="25"/>
                  <a:pt x="41" y="22"/>
                </a:cubicBezTo>
                <a:cubicBezTo>
                  <a:pt x="41" y="20"/>
                  <a:pt x="41" y="20"/>
                  <a:pt x="41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25"/>
                  <a:pt x="106" y="27"/>
                  <a:pt x="109" y="27"/>
                </a:cubicBezTo>
                <a:cubicBezTo>
                  <a:pt x="112" y="27"/>
                  <a:pt x="114" y="25"/>
                  <a:pt x="114" y="22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34" y="20"/>
                  <a:pt x="134" y="20"/>
                  <a:pt x="134" y="2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0" y="33"/>
                  <a:pt x="10" y="33"/>
                  <a:pt x="10" y="33"/>
                </a:cubicBezTo>
                <a:lnTo>
                  <a:pt x="10" y="20"/>
                </a:lnTo>
                <a:close/>
                <a:moveTo>
                  <a:pt x="10" y="43"/>
                </a:moveTo>
                <a:cubicBezTo>
                  <a:pt x="134" y="43"/>
                  <a:pt x="134" y="43"/>
                  <a:pt x="134" y="43"/>
                </a:cubicBezTo>
                <a:cubicBezTo>
                  <a:pt x="134" y="123"/>
                  <a:pt x="134" y="123"/>
                  <a:pt x="134" y="123"/>
                </a:cubicBezTo>
                <a:cubicBezTo>
                  <a:pt x="10" y="123"/>
                  <a:pt x="10" y="123"/>
                  <a:pt x="10" y="123"/>
                </a:cubicBezTo>
                <a:lnTo>
                  <a:pt x="10" y="43"/>
                </a:lnTo>
                <a:close/>
                <a:moveTo>
                  <a:pt x="109" y="66"/>
                </a:moveTo>
                <a:cubicBezTo>
                  <a:pt x="35" y="66"/>
                  <a:pt x="35" y="66"/>
                  <a:pt x="35" y="66"/>
                </a:cubicBezTo>
                <a:cubicBezTo>
                  <a:pt x="33" y="66"/>
                  <a:pt x="30" y="68"/>
                  <a:pt x="30" y="71"/>
                </a:cubicBezTo>
                <a:cubicBezTo>
                  <a:pt x="30" y="74"/>
                  <a:pt x="33" y="76"/>
                  <a:pt x="35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2" y="76"/>
                  <a:pt x="114" y="74"/>
                  <a:pt x="114" y="71"/>
                </a:cubicBezTo>
                <a:cubicBezTo>
                  <a:pt x="114" y="68"/>
                  <a:pt x="112" y="66"/>
                  <a:pt x="109" y="66"/>
                </a:cubicBezTo>
                <a:close/>
                <a:moveTo>
                  <a:pt x="72" y="91"/>
                </a:moveTo>
                <a:cubicBezTo>
                  <a:pt x="35" y="91"/>
                  <a:pt x="35" y="91"/>
                  <a:pt x="35" y="91"/>
                </a:cubicBezTo>
                <a:cubicBezTo>
                  <a:pt x="33" y="91"/>
                  <a:pt x="30" y="93"/>
                  <a:pt x="30" y="96"/>
                </a:cubicBezTo>
                <a:cubicBezTo>
                  <a:pt x="30" y="99"/>
                  <a:pt x="33" y="101"/>
                  <a:pt x="35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5" y="101"/>
                  <a:pt x="77" y="99"/>
                  <a:pt x="77" y="96"/>
                </a:cubicBezTo>
                <a:cubicBezTo>
                  <a:pt x="77" y="93"/>
                  <a:pt x="75" y="91"/>
                  <a:pt x="72" y="91"/>
                </a:cubicBezTo>
                <a:close/>
              </a:path>
            </a:pathLst>
          </a:custGeom>
          <a:solidFill>
            <a:srgbClr val="43C46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24B07D-86CF-E74F-92C0-74F0108090BC}"/>
              </a:ext>
            </a:extLst>
          </p:cNvPr>
          <p:cNvSpPr txBox="1"/>
          <p:nvPr/>
        </p:nvSpPr>
        <p:spPr>
          <a:xfrm>
            <a:off x="1910744" y="6014608"/>
            <a:ext cx="745071" cy="2874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1008"/>
              </a:spcAft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224208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579431-9FA5-054C-8260-F22D27783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8173" y="2537661"/>
            <a:ext cx="4897827" cy="1326965"/>
          </a:xfrm>
        </p:spPr>
        <p:txBody>
          <a:bodyPr/>
          <a:lstStyle/>
          <a:p>
            <a:pPr marL="0" indent="0">
              <a:buNone/>
            </a:pPr>
            <a:r>
              <a:rPr lang="en-US" sz="5333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36622-6AB5-1F48-B397-DBFA009FFB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4582" y="3699315"/>
            <a:ext cx="6529917" cy="9800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6400" b="1" dirty="0"/>
              <a:t>BODS team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dirty="0"/>
              <a:t> </a:t>
            </a:r>
          </a:p>
          <a:p>
            <a:br>
              <a:rPr lang="en-GB" dirty="0"/>
            </a:br>
            <a:endParaRPr lang="en-GB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B7A1E-FA4E-8540-99E2-AEC56BDE0C11}"/>
              </a:ext>
            </a:extLst>
          </p:cNvPr>
          <p:cNvSpPr/>
          <p:nvPr/>
        </p:nvSpPr>
        <p:spPr>
          <a:xfrm>
            <a:off x="1094581" y="416192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200" b="1" dirty="0">
                <a:solidFill>
                  <a:srgbClr val="FFFFF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Ben Murray</a:t>
            </a:r>
          </a:p>
          <a:p>
            <a:pPr lvl="0"/>
            <a:r>
              <a:rPr lang="en-GB" sz="1200" dirty="0">
                <a:solidFill>
                  <a:srgbClr val="FFFFF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Product Manager </a:t>
            </a:r>
          </a:p>
          <a:p>
            <a:pPr lvl="0"/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Ben.murray2@kpmg.co.uk</a:t>
            </a:r>
          </a:p>
          <a:p>
            <a:endParaRPr lang="en-GB" sz="1200" i="1" dirty="0">
              <a:solidFill>
                <a:srgbClr val="FFFFFF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6ED4DE-138C-F247-AF18-8FEE93B9DB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63259" y="291628"/>
            <a:ext cx="3025876" cy="286232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BODS – PTIC update</a:t>
            </a:r>
          </a:p>
        </p:txBody>
      </p:sp>
    </p:spTree>
    <p:extLst>
      <p:ext uri="{BB962C8B-B14F-4D97-AF65-F5344CB8AC3E}">
        <p14:creationId xmlns:p14="http://schemas.microsoft.com/office/powerpoint/2010/main" val="429307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44ba78-fe46-4e23-a690-f25d762ce918">
      <Terms xmlns="http://schemas.microsoft.com/office/infopath/2007/PartnerControls"/>
    </lcf76f155ced4ddcb4097134ff3c332f>
    <TaxCatchAll xmlns="c9a54042-541f-4a77-ac56-7c15e339e2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A8CC73B4329458FB6E3114F62C339" ma:contentTypeVersion="14" ma:contentTypeDescription="Create a new document." ma:contentTypeScope="" ma:versionID="19e73f7e4e1890379b4931afd7e18b05">
  <xsd:schema xmlns:xsd="http://www.w3.org/2001/XMLSchema" xmlns:xs="http://www.w3.org/2001/XMLSchema" xmlns:p="http://schemas.microsoft.com/office/2006/metadata/properties" xmlns:ns2="1a44ba78-fe46-4e23-a690-f25d762ce918" xmlns:ns3="c9a54042-541f-4a77-ac56-7c15e339e220" targetNamespace="http://schemas.microsoft.com/office/2006/metadata/properties" ma:root="true" ma:fieldsID="08f350ff3f0fc967bc4fb83ce7f8a76c" ns2:_="" ns3:_="">
    <xsd:import namespace="1a44ba78-fe46-4e23-a690-f25d762ce918"/>
    <xsd:import namespace="c9a54042-541f-4a77-ac56-7c15e339e2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4ba78-fe46-4e23-a690-f25d762ce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866d640-6883-4729-b70a-3e942c3a0e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54042-541f-4a77-ac56-7c15e339e22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9f9be19-8ee2-43ee-9331-aca880883832}" ma:internalName="TaxCatchAll" ma:showField="CatchAllData" ma:web="c9a54042-541f-4a77-ac56-7c15e339e2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3DA58A-8DA8-480E-A7FC-631D6D394D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F390D7-3A1B-44BB-BEB7-B11B5D319E68}">
  <ds:schemaRefs>
    <ds:schemaRef ds:uri="http://schemas.microsoft.com/office/2006/metadata/properties"/>
    <ds:schemaRef ds:uri="http://schemas.microsoft.com/office/infopath/2007/PartnerControls"/>
    <ds:schemaRef ds:uri="8868b474-3f76-4c69-8cc4-eaebd3cb8dd6"/>
    <ds:schemaRef ds:uri="c454b614-014e-43a2-b0e2-296602da41b3"/>
  </ds:schemaRefs>
</ds:datastoreItem>
</file>

<file path=customXml/itemProps3.xml><?xml version="1.0" encoding="utf-8"?>
<ds:datastoreItem xmlns:ds="http://schemas.openxmlformats.org/officeDocument/2006/customXml" ds:itemID="{A197F440-FF78-4CFC-8A7A-0B04112FFFA5}"/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286</Words>
  <Application>Microsoft Office PowerPoint</Application>
  <PresentationFormat>Widescreen</PresentationFormat>
  <Paragraphs>67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Saggers, Laura</dc:creator>
  <cp:lastModifiedBy>Murray, Ben</cp:lastModifiedBy>
  <cp:revision>7</cp:revision>
  <dcterms:created xsi:type="dcterms:W3CDTF">2021-07-19T13:35:44Z</dcterms:created>
  <dcterms:modified xsi:type="dcterms:W3CDTF">2023-09-28T21:16:11Z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0x010100A11D3235807A0440A586DBBEF233CE26</vt:lpwstr>
  </property>
  <property fmtid="{D5CDD505-2E9C-101B-9397-08002B2CF9AE}" pid="3" name="Order">
    <vt:lpwstr>110900.000000000</vt:lpwstr>
  </property>
  <property fmtid="{D5CDD505-2E9C-101B-9397-08002B2CF9AE}" pid="4" name="MediaServiceImageTags">
    <vt:lpwstr/>
  </property>
</Properties>
</file>