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4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5762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3988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64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239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04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698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618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301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966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929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4955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4B652-9B12-44E8-A0A4-3DC298BD62B8}" type="datetimeFigureOut">
              <a:rPr lang="en-GB" smtClean="0"/>
              <a:t>26/05/2015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55D37-8A42-4F28-8CF2-DEC6BA1CE8F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78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Redevelopment of NOC Into a Relational Database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Kieran Holmes</a:t>
            </a:r>
          </a:p>
          <a:p>
            <a:r>
              <a:rPr lang="en-GB" dirty="0" smtClean="0"/>
              <a:t>John Prince</a:t>
            </a:r>
            <a:endParaRPr lang="en-GB" dirty="0"/>
          </a:p>
        </p:txBody>
      </p:sp>
      <p:sp>
        <p:nvSpPr>
          <p:cNvPr id="4" name="AutoShape 2" descr="Image result for travelin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5" name="AutoShape 4" descr="Image result for traveline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12738"/>
            <a:ext cx="2263527" cy="1423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8749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NOC was developed in 2010 for Transport Direct</a:t>
            </a:r>
          </a:p>
          <a:p>
            <a:r>
              <a:rPr lang="en-GB" dirty="0" smtClean="0"/>
              <a:t>Its aim was to :-</a:t>
            </a:r>
          </a:p>
          <a:p>
            <a:pPr lvl="1"/>
            <a:r>
              <a:rPr lang="en-GB" dirty="0" smtClean="0"/>
              <a:t>provide </a:t>
            </a:r>
            <a:r>
              <a:rPr lang="en-GB" dirty="0"/>
              <a:t>a unique identifier for every bus operator in England, Wales &amp; Scotland and for this code to be applied to all data managed by Traveline for these operators. </a:t>
            </a:r>
            <a:endParaRPr lang="en-GB" dirty="0" smtClean="0"/>
          </a:p>
          <a:p>
            <a:pPr lvl="1"/>
            <a:r>
              <a:rPr lang="en-GB" dirty="0" smtClean="0"/>
              <a:t>It was felt that a </a:t>
            </a:r>
            <a:r>
              <a:rPr lang="en-GB" dirty="0"/>
              <a:t>unique ID code </a:t>
            </a:r>
            <a:r>
              <a:rPr lang="en-GB" dirty="0" smtClean="0"/>
              <a:t>would </a:t>
            </a:r>
            <a:r>
              <a:rPr lang="en-GB" dirty="0"/>
              <a:t>allow for the unambiguous identification of operators and their services and </a:t>
            </a:r>
            <a:r>
              <a:rPr lang="en-GB" dirty="0" smtClean="0"/>
              <a:t>would </a:t>
            </a:r>
            <a:r>
              <a:rPr lang="en-GB" dirty="0"/>
              <a:t>assist with the identification of duplicates, for example between different datasets provided by different organisations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16633"/>
            <a:ext cx="1830139" cy="1154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502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Issues With NOC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Developed as an Excel spreadsheet – still maintained in that format, although development into a  relational database was recommended</a:t>
            </a:r>
          </a:p>
          <a:p>
            <a:pPr lvl="1"/>
            <a:r>
              <a:rPr lang="en-GB" dirty="0" smtClean="0"/>
              <a:t>Problems of managing an unwieldy set of data with 2,924 rows and 46 columns</a:t>
            </a:r>
          </a:p>
          <a:p>
            <a:pPr lvl="1"/>
            <a:r>
              <a:rPr lang="en-GB" dirty="0" smtClean="0"/>
              <a:t>The data in NOC clearly hasn’t been kept up to date</a:t>
            </a:r>
          </a:p>
          <a:p>
            <a:pPr lvl="2"/>
            <a:r>
              <a:rPr lang="en-GB" dirty="0" smtClean="0"/>
              <a:t>There were errors in the original NOC that have never been corrected</a:t>
            </a:r>
          </a:p>
          <a:p>
            <a:pPr lvl="2"/>
            <a:r>
              <a:rPr lang="en-GB" dirty="0" smtClean="0"/>
              <a:t>Operators no longer providing services</a:t>
            </a:r>
          </a:p>
          <a:p>
            <a:pPr lvl="2"/>
            <a:r>
              <a:rPr lang="en-GB" dirty="0" smtClean="0"/>
              <a:t>Operators having changed names</a:t>
            </a:r>
          </a:p>
          <a:p>
            <a:pPr lvl="2"/>
            <a:r>
              <a:rPr lang="en-GB" dirty="0" smtClean="0"/>
              <a:t>Entries that are clearly wrong</a:t>
            </a:r>
            <a:endParaRPr lang="en-GB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260648"/>
            <a:ext cx="183515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52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19056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Development of a Relational Database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Essential first task was to cleanse the data </a:t>
            </a:r>
          </a:p>
          <a:p>
            <a:pPr lvl="1"/>
            <a:r>
              <a:rPr lang="en-GB" dirty="0" smtClean="0"/>
              <a:t>Remove errors</a:t>
            </a:r>
          </a:p>
          <a:p>
            <a:pPr lvl="1"/>
            <a:r>
              <a:rPr lang="en-GB" dirty="0" smtClean="0"/>
              <a:t>Try to identify operators no longer providing services</a:t>
            </a:r>
          </a:p>
          <a:p>
            <a:pPr lvl="1"/>
            <a:r>
              <a:rPr lang="en-GB" dirty="0" smtClean="0"/>
              <a:t>Reduce the number of errors in the data as they would impact on a relational database</a:t>
            </a:r>
          </a:p>
          <a:p>
            <a:r>
              <a:rPr lang="en-GB" dirty="0" smtClean="0"/>
              <a:t>That cleansing has largely been completed, although there remain a number of problems and queries</a:t>
            </a:r>
          </a:p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88640"/>
            <a:ext cx="183515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8119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Consultation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Traveline circulated a consultation document</a:t>
            </a:r>
          </a:p>
          <a:p>
            <a:r>
              <a:rPr lang="en-GB" dirty="0" smtClean="0"/>
              <a:t>Responses were received from a number of people and organisations</a:t>
            </a:r>
          </a:p>
          <a:p>
            <a:r>
              <a:rPr lang="en-GB" dirty="0" smtClean="0"/>
              <a:t>Traveline has considered and responded to the comments that were received</a:t>
            </a:r>
          </a:p>
          <a:p>
            <a:pPr lvl="1"/>
            <a:r>
              <a:rPr lang="en-GB" dirty="0" smtClean="0"/>
              <a:t>Some proposed sensible changes to NOC, others were more contentious and some could not be actioned</a:t>
            </a:r>
          </a:p>
          <a:p>
            <a:r>
              <a:rPr lang="en-GB" dirty="0" smtClean="0"/>
              <a:t>The end product is a proposal from Traveline for a new relational database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116632"/>
            <a:ext cx="1835150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837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279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Redevelopment of NOC Into a Relational Database</vt:lpstr>
      <vt:lpstr>Background</vt:lpstr>
      <vt:lpstr>Issues With NOC</vt:lpstr>
      <vt:lpstr>Development of a Relational Database</vt:lpstr>
      <vt:lpstr>Consultation</vt:lpstr>
    </vt:vector>
  </TitlesOfParts>
  <Company>The Holmes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Redevelopment of NOC Into a Relational Database</dc:title>
  <dc:creator>Kieran Holmes</dc:creator>
  <cp:lastModifiedBy>Kieran Holmes</cp:lastModifiedBy>
  <cp:revision>4</cp:revision>
  <dcterms:created xsi:type="dcterms:W3CDTF">2015-05-26T19:19:28Z</dcterms:created>
  <dcterms:modified xsi:type="dcterms:W3CDTF">2015-05-26T19:53:25Z</dcterms:modified>
</cp:coreProperties>
</file>